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8" r:id="rId7"/>
    <p:sldId id="269" r:id="rId8"/>
    <p:sldId id="270" r:id="rId9"/>
    <p:sldId id="260" r:id="rId10"/>
    <p:sldId id="274" r:id="rId11"/>
    <p:sldId id="266" r:id="rId12"/>
    <p:sldId id="275" r:id="rId13"/>
    <p:sldId id="261" r:id="rId14"/>
    <p:sldId id="271" r:id="rId15"/>
    <p:sldId id="272" r:id="rId16"/>
    <p:sldId id="263" r:id="rId17"/>
    <p:sldId id="264"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A4E82D-FBF4-4692-AB65-22F228DC54A3}" v="6" dt="2023-12-04T04:03:50.945"/>
    <p1510:client id="{CDF04D57-0DCC-4844-BD2C-C33D71277E09}" v="59" dt="2023-12-03T08:29:53.9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kar Rajendra Gaikwad (Student)" userId="d172b97f-a9fc-4868-9c25-a901fa1e9c97" providerId="ADAL" clId="{A8A4E82D-FBF4-4692-AB65-22F228DC54A3}"/>
    <pc:docChg chg="custSel addSld modSld">
      <pc:chgData name="Omkar Rajendra Gaikwad (Student)" userId="d172b97f-a9fc-4868-9c25-a901fa1e9c97" providerId="ADAL" clId="{A8A4E82D-FBF4-4692-AB65-22F228DC54A3}" dt="2023-12-04T04:04:07.500" v="224" actId="208"/>
      <pc:docMkLst>
        <pc:docMk/>
      </pc:docMkLst>
      <pc:sldChg chg="addSp delSp modSp mod">
        <pc:chgData name="Omkar Rajendra Gaikwad (Student)" userId="d172b97f-a9fc-4868-9c25-a901fa1e9c97" providerId="ADAL" clId="{A8A4E82D-FBF4-4692-AB65-22F228DC54A3}" dt="2023-12-04T03:58:48.388" v="165" actId="1076"/>
        <pc:sldMkLst>
          <pc:docMk/>
          <pc:sldMk cId="4037329295" sldId="261"/>
        </pc:sldMkLst>
        <pc:spChg chg="mod ord">
          <ac:chgData name="Omkar Rajendra Gaikwad (Student)" userId="d172b97f-a9fc-4868-9c25-a901fa1e9c97" providerId="ADAL" clId="{A8A4E82D-FBF4-4692-AB65-22F228DC54A3}" dt="2023-12-04T03:58:48.388" v="165" actId="1076"/>
          <ac:spMkLst>
            <pc:docMk/>
            <pc:sldMk cId="4037329295" sldId="261"/>
            <ac:spMk id="2" creationId="{A65496C6-DF3E-B77C-0053-A4912EA92958}"/>
          </ac:spMkLst>
        </pc:spChg>
        <pc:spChg chg="mod">
          <ac:chgData name="Omkar Rajendra Gaikwad (Student)" userId="d172b97f-a9fc-4868-9c25-a901fa1e9c97" providerId="ADAL" clId="{A8A4E82D-FBF4-4692-AB65-22F228DC54A3}" dt="2023-12-04T03:40:20.659" v="116" actId="20577"/>
          <ac:spMkLst>
            <pc:docMk/>
            <pc:sldMk cId="4037329295" sldId="261"/>
            <ac:spMk id="3" creationId="{BFA20293-D696-2140-2A6D-7B2605B45032}"/>
          </ac:spMkLst>
        </pc:spChg>
        <pc:spChg chg="del">
          <ac:chgData name="Omkar Rajendra Gaikwad (Student)" userId="d172b97f-a9fc-4868-9c25-a901fa1e9c97" providerId="ADAL" clId="{A8A4E82D-FBF4-4692-AB65-22F228DC54A3}" dt="2023-12-03T22:36:42.088" v="53" actId="26606"/>
          <ac:spMkLst>
            <pc:docMk/>
            <pc:sldMk cId="4037329295" sldId="261"/>
            <ac:spMk id="9" creationId="{04812C46-200A-4DEB-A05E-3ED6C68C2387}"/>
          </ac:spMkLst>
        </pc:spChg>
        <pc:spChg chg="add">
          <ac:chgData name="Omkar Rajendra Gaikwad (Student)" userId="d172b97f-a9fc-4868-9c25-a901fa1e9c97" providerId="ADAL" clId="{A8A4E82D-FBF4-4692-AB65-22F228DC54A3}" dt="2023-12-03T22:36:42.088" v="53" actId="26606"/>
          <ac:spMkLst>
            <pc:docMk/>
            <pc:sldMk cId="4037329295" sldId="261"/>
            <ac:spMk id="14" creationId="{9AA72BD9-2C5A-4EDC-931F-5AA08EACA0F3}"/>
          </ac:spMkLst>
        </pc:spChg>
        <pc:spChg chg="add">
          <ac:chgData name="Omkar Rajendra Gaikwad (Student)" userId="d172b97f-a9fc-4868-9c25-a901fa1e9c97" providerId="ADAL" clId="{A8A4E82D-FBF4-4692-AB65-22F228DC54A3}" dt="2023-12-03T22:36:42.088" v="53" actId="26606"/>
          <ac:spMkLst>
            <pc:docMk/>
            <pc:sldMk cId="4037329295" sldId="261"/>
            <ac:spMk id="16" creationId="{DD3981AC-7B61-4947-BCF3-F7AA7FA385B9}"/>
          </ac:spMkLst>
        </pc:spChg>
        <pc:spChg chg="add">
          <ac:chgData name="Omkar Rajendra Gaikwad (Student)" userId="d172b97f-a9fc-4868-9c25-a901fa1e9c97" providerId="ADAL" clId="{A8A4E82D-FBF4-4692-AB65-22F228DC54A3}" dt="2023-12-03T22:36:42.088" v="53" actId="26606"/>
          <ac:spMkLst>
            <pc:docMk/>
            <pc:sldMk cId="4037329295" sldId="261"/>
            <ac:spMk id="18" creationId="{55D4142C-5077-457F-A6AD-3FECFDB39685}"/>
          </ac:spMkLst>
        </pc:spChg>
        <pc:spChg chg="add">
          <ac:chgData name="Omkar Rajendra Gaikwad (Student)" userId="d172b97f-a9fc-4868-9c25-a901fa1e9c97" providerId="ADAL" clId="{A8A4E82D-FBF4-4692-AB65-22F228DC54A3}" dt="2023-12-03T22:36:42.088" v="53" actId="26606"/>
          <ac:spMkLst>
            <pc:docMk/>
            <pc:sldMk cId="4037329295" sldId="261"/>
            <ac:spMk id="20" creationId="{7A5F0580-5EE9-419F-96EE-B6529EF6E7D0}"/>
          </ac:spMkLst>
        </pc:spChg>
        <pc:picChg chg="mod">
          <ac:chgData name="Omkar Rajendra Gaikwad (Student)" userId="d172b97f-a9fc-4868-9c25-a901fa1e9c97" providerId="ADAL" clId="{A8A4E82D-FBF4-4692-AB65-22F228DC54A3}" dt="2023-12-03T22:36:51.273" v="54" actId="1076"/>
          <ac:picMkLst>
            <pc:docMk/>
            <pc:sldMk cId="4037329295" sldId="261"/>
            <ac:picMk id="5" creationId="{E72E0F4C-BCB9-FBCF-305C-F9340A0ACEAA}"/>
          </ac:picMkLst>
        </pc:picChg>
        <pc:picChg chg="add mod">
          <ac:chgData name="Omkar Rajendra Gaikwad (Student)" userId="d172b97f-a9fc-4868-9c25-a901fa1e9c97" providerId="ADAL" clId="{A8A4E82D-FBF4-4692-AB65-22F228DC54A3}" dt="2023-12-04T03:58:45.637" v="164" actId="14100"/>
          <ac:picMkLst>
            <pc:docMk/>
            <pc:sldMk cId="4037329295" sldId="261"/>
            <ac:picMk id="6" creationId="{D780F764-0CF6-84B1-5E75-83BD022605C3}"/>
          </ac:picMkLst>
        </pc:picChg>
      </pc:sldChg>
      <pc:sldChg chg="addSp delSp modSp mod">
        <pc:chgData name="Omkar Rajendra Gaikwad (Student)" userId="d172b97f-a9fc-4868-9c25-a901fa1e9c97" providerId="ADAL" clId="{A8A4E82D-FBF4-4692-AB65-22F228DC54A3}" dt="2023-12-04T03:43:08.193" v="160" actId="14100"/>
        <pc:sldMkLst>
          <pc:docMk/>
          <pc:sldMk cId="2956676062" sldId="266"/>
        </pc:sldMkLst>
        <pc:spChg chg="mod">
          <ac:chgData name="Omkar Rajendra Gaikwad (Student)" userId="d172b97f-a9fc-4868-9c25-a901fa1e9c97" providerId="ADAL" clId="{A8A4E82D-FBF4-4692-AB65-22F228DC54A3}" dt="2023-12-04T03:40:54.377" v="131" actId="27636"/>
          <ac:spMkLst>
            <pc:docMk/>
            <pc:sldMk cId="2956676062" sldId="266"/>
            <ac:spMk id="2" creationId="{B8612B3F-C43C-37B9-1E53-0B017B9AB4FD}"/>
          </ac:spMkLst>
        </pc:spChg>
        <pc:spChg chg="add">
          <ac:chgData name="Omkar Rajendra Gaikwad (Student)" userId="d172b97f-a9fc-4868-9c25-a901fa1e9c97" providerId="ADAL" clId="{A8A4E82D-FBF4-4692-AB65-22F228DC54A3}" dt="2023-12-04T03:42:20.453" v="149" actId="11529"/>
          <ac:spMkLst>
            <pc:docMk/>
            <pc:sldMk cId="2956676062" sldId="266"/>
            <ac:spMk id="11" creationId="{D7A419AD-D72B-5DEE-9D80-8099B52F81A9}"/>
          </ac:spMkLst>
        </pc:spChg>
        <pc:spChg chg="add">
          <ac:chgData name="Omkar Rajendra Gaikwad (Student)" userId="d172b97f-a9fc-4868-9c25-a901fa1e9c97" providerId="ADAL" clId="{A8A4E82D-FBF4-4692-AB65-22F228DC54A3}" dt="2023-12-04T03:42:33.194" v="151" actId="11529"/>
          <ac:spMkLst>
            <pc:docMk/>
            <pc:sldMk cId="2956676062" sldId="266"/>
            <ac:spMk id="13" creationId="{5736F5B0-D46D-F6ED-693B-49FBACD189BC}"/>
          </ac:spMkLst>
        </pc:spChg>
        <pc:picChg chg="add mod">
          <ac:chgData name="Omkar Rajendra Gaikwad (Student)" userId="d172b97f-a9fc-4868-9c25-a901fa1e9c97" providerId="ADAL" clId="{A8A4E82D-FBF4-4692-AB65-22F228DC54A3}" dt="2023-12-04T03:42:56.936" v="157" actId="14100"/>
          <ac:picMkLst>
            <pc:docMk/>
            <pc:sldMk cId="2956676062" sldId="266"/>
            <ac:picMk id="4" creationId="{41402804-0D78-766C-07E2-9BB813EF3860}"/>
          </ac:picMkLst>
        </pc:picChg>
        <pc:picChg chg="del">
          <ac:chgData name="Omkar Rajendra Gaikwad (Student)" userId="d172b97f-a9fc-4868-9c25-a901fa1e9c97" providerId="ADAL" clId="{A8A4E82D-FBF4-4692-AB65-22F228DC54A3}" dt="2023-12-04T03:36:22.555" v="98" actId="478"/>
          <ac:picMkLst>
            <pc:docMk/>
            <pc:sldMk cId="2956676062" sldId="266"/>
            <ac:picMk id="5" creationId="{957B76F0-D684-87F9-7CA6-10E82019B446}"/>
          </ac:picMkLst>
        </pc:picChg>
        <pc:picChg chg="del">
          <ac:chgData name="Omkar Rajendra Gaikwad (Student)" userId="d172b97f-a9fc-4868-9c25-a901fa1e9c97" providerId="ADAL" clId="{A8A4E82D-FBF4-4692-AB65-22F228DC54A3}" dt="2023-12-04T03:36:23.117" v="99" actId="478"/>
          <ac:picMkLst>
            <pc:docMk/>
            <pc:sldMk cId="2956676062" sldId="266"/>
            <ac:picMk id="7" creationId="{E64EBA54-D6DF-F424-F6CA-DF129335F832}"/>
          </ac:picMkLst>
        </pc:picChg>
        <pc:picChg chg="add mod">
          <ac:chgData name="Omkar Rajendra Gaikwad (Student)" userId="d172b97f-a9fc-4868-9c25-a901fa1e9c97" providerId="ADAL" clId="{A8A4E82D-FBF4-4692-AB65-22F228DC54A3}" dt="2023-12-04T03:43:03.270" v="159" actId="14100"/>
          <ac:picMkLst>
            <pc:docMk/>
            <pc:sldMk cId="2956676062" sldId="266"/>
            <ac:picMk id="8" creationId="{883FBC25-D4E6-F263-1BB7-FA2665CF726C}"/>
          </ac:picMkLst>
        </pc:picChg>
        <pc:picChg chg="add mod">
          <ac:chgData name="Omkar Rajendra Gaikwad (Student)" userId="d172b97f-a9fc-4868-9c25-a901fa1e9c97" providerId="ADAL" clId="{A8A4E82D-FBF4-4692-AB65-22F228DC54A3}" dt="2023-12-04T03:43:08.193" v="160" actId="14100"/>
          <ac:picMkLst>
            <pc:docMk/>
            <pc:sldMk cId="2956676062" sldId="266"/>
            <ac:picMk id="10" creationId="{54DB8D3D-2DBF-6CF5-8888-BCF61B8B1DA0}"/>
          </ac:picMkLst>
        </pc:picChg>
      </pc:sldChg>
      <pc:sldChg chg="modSp">
        <pc:chgData name="Omkar Rajendra Gaikwad (Student)" userId="d172b97f-a9fc-4868-9c25-a901fa1e9c97" providerId="ADAL" clId="{A8A4E82D-FBF4-4692-AB65-22F228DC54A3}" dt="2023-12-03T22:34:54.639" v="52" actId="20577"/>
        <pc:sldMkLst>
          <pc:docMk/>
          <pc:sldMk cId="1026850643" sldId="267"/>
        </pc:sldMkLst>
        <pc:graphicFrameChg chg="mod">
          <ac:chgData name="Omkar Rajendra Gaikwad (Student)" userId="d172b97f-a9fc-4868-9c25-a901fa1e9c97" providerId="ADAL" clId="{A8A4E82D-FBF4-4692-AB65-22F228DC54A3}" dt="2023-12-03T22:34:54.639" v="52" actId="20577"/>
          <ac:graphicFrameMkLst>
            <pc:docMk/>
            <pc:sldMk cId="1026850643" sldId="267"/>
            <ac:graphicFrameMk id="20" creationId="{C16EAECC-79AC-4187-A52C-828F823F72F8}"/>
          </ac:graphicFrameMkLst>
        </pc:graphicFrameChg>
      </pc:sldChg>
      <pc:sldChg chg="addSp delSp modSp mod">
        <pc:chgData name="Omkar Rajendra Gaikwad (Student)" userId="d172b97f-a9fc-4868-9c25-a901fa1e9c97" providerId="ADAL" clId="{A8A4E82D-FBF4-4692-AB65-22F228DC54A3}" dt="2023-12-03T22:40:32.906" v="65" actId="27636"/>
        <pc:sldMkLst>
          <pc:docMk/>
          <pc:sldMk cId="3428354598" sldId="271"/>
        </pc:sldMkLst>
        <pc:spChg chg="mod">
          <ac:chgData name="Omkar Rajendra Gaikwad (Student)" userId="d172b97f-a9fc-4868-9c25-a901fa1e9c97" providerId="ADAL" clId="{A8A4E82D-FBF4-4692-AB65-22F228DC54A3}" dt="2023-12-03T22:40:18.539" v="62" actId="26606"/>
          <ac:spMkLst>
            <pc:docMk/>
            <pc:sldMk cId="3428354598" sldId="271"/>
            <ac:spMk id="2" creationId="{2A3B5615-A7BE-EADE-E5B6-41B31440F5F0}"/>
          </ac:spMkLst>
        </pc:spChg>
        <pc:spChg chg="mod">
          <ac:chgData name="Omkar Rajendra Gaikwad (Student)" userId="d172b97f-a9fc-4868-9c25-a901fa1e9c97" providerId="ADAL" clId="{A8A4E82D-FBF4-4692-AB65-22F228DC54A3}" dt="2023-12-03T22:40:32.906" v="65" actId="27636"/>
          <ac:spMkLst>
            <pc:docMk/>
            <pc:sldMk cId="3428354598" sldId="271"/>
            <ac:spMk id="3" creationId="{A040CD29-DF2B-6179-40CC-78DB99D49B17}"/>
          </ac:spMkLst>
        </pc:spChg>
        <pc:spChg chg="del">
          <ac:chgData name="Omkar Rajendra Gaikwad (Student)" userId="d172b97f-a9fc-4868-9c25-a901fa1e9c97" providerId="ADAL" clId="{A8A4E82D-FBF4-4692-AB65-22F228DC54A3}" dt="2023-12-03T22:40:18.539" v="62" actId="26606"/>
          <ac:spMkLst>
            <pc:docMk/>
            <pc:sldMk cId="3428354598" sldId="271"/>
            <ac:spMk id="42" creationId="{47942995-B07F-4636-9A06-C6A104B260A8}"/>
          </ac:spMkLst>
        </pc:spChg>
        <pc:spChg chg="del">
          <ac:chgData name="Omkar Rajendra Gaikwad (Student)" userId="d172b97f-a9fc-4868-9c25-a901fa1e9c97" providerId="ADAL" clId="{A8A4E82D-FBF4-4692-AB65-22F228DC54A3}" dt="2023-12-03T22:40:18.539" v="62" actId="26606"/>
          <ac:spMkLst>
            <pc:docMk/>
            <pc:sldMk cId="3428354598" sldId="271"/>
            <ac:spMk id="49" creationId="{B81933D1-5615-42C7-9C0B-4EB7105CCE2D}"/>
          </ac:spMkLst>
        </pc:spChg>
        <pc:spChg chg="del">
          <ac:chgData name="Omkar Rajendra Gaikwad (Student)" userId="d172b97f-a9fc-4868-9c25-a901fa1e9c97" providerId="ADAL" clId="{A8A4E82D-FBF4-4692-AB65-22F228DC54A3}" dt="2023-12-03T22:40:18.539" v="62" actId="26606"/>
          <ac:spMkLst>
            <pc:docMk/>
            <pc:sldMk cId="3428354598" sldId="271"/>
            <ac:spMk id="51" creationId="{19C9EAEA-39D0-4B0E-A0EB-51E7B26740B1}"/>
          </ac:spMkLst>
        </pc:spChg>
        <pc:spChg chg="add">
          <ac:chgData name="Omkar Rajendra Gaikwad (Student)" userId="d172b97f-a9fc-4868-9c25-a901fa1e9c97" providerId="ADAL" clId="{A8A4E82D-FBF4-4692-AB65-22F228DC54A3}" dt="2023-12-03T22:40:18.539" v="62" actId="26606"/>
          <ac:spMkLst>
            <pc:docMk/>
            <pc:sldMk cId="3428354598" sldId="271"/>
            <ac:spMk id="56" creationId="{68AF5748-FED8-45BA-8631-26D1D10F3246}"/>
          </ac:spMkLst>
        </pc:spChg>
        <pc:spChg chg="add">
          <ac:chgData name="Omkar Rajendra Gaikwad (Student)" userId="d172b97f-a9fc-4868-9c25-a901fa1e9c97" providerId="ADAL" clId="{A8A4E82D-FBF4-4692-AB65-22F228DC54A3}" dt="2023-12-03T22:40:18.539" v="62" actId="26606"/>
          <ac:spMkLst>
            <pc:docMk/>
            <pc:sldMk cId="3428354598" sldId="271"/>
            <ac:spMk id="58" creationId="{AF2F604E-43BE-4DC3-B983-E071523364F8}"/>
          </ac:spMkLst>
        </pc:spChg>
        <pc:spChg chg="add">
          <ac:chgData name="Omkar Rajendra Gaikwad (Student)" userId="d172b97f-a9fc-4868-9c25-a901fa1e9c97" providerId="ADAL" clId="{A8A4E82D-FBF4-4692-AB65-22F228DC54A3}" dt="2023-12-03T22:40:18.539" v="62" actId="26606"/>
          <ac:spMkLst>
            <pc:docMk/>
            <pc:sldMk cId="3428354598" sldId="271"/>
            <ac:spMk id="60" creationId="{08C9B587-E65E-4B52-B37C-ABEBB6E87928}"/>
          </ac:spMkLst>
        </pc:spChg>
        <pc:grpChg chg="del">
          <ac:chgData name="Omkar Rajendra Gaikwad (Student)" userId="d172b97f-a9fc-4868-9c25-a901fa1e9c97" providerId="ADAL" clId="{A8A4E82D-FBF4-4692-AB65-22F228DC54A3}" dt="2023-12-03T22:40:18.539" v="62" actId="26606"/>
          <ac:grpSpMkLst>
            <pc:docMk/>
            <pc:sldMk cId="3428354598" sldId="271"/>
            <ac:grpSpMk id="44" creationId="{032D8612-31EB-44CF-A1D0-14FD4C705424}"/>
          </ac:grpSpMkLst>
        </pc:grpChg>
        <pc:picChg chg="mod">
          <ac:chgData name="Omkar Rajendra Gaikwad (Student)" userId="d172b97f-a9fc-4868-9c25-a901fa1e9c97" providerId="ADAL" clId="{A8A4E82D-FBF4-4692-AB65-22F228DC54A3}" dt="2023-12-03T22:40:18.539" v="62" actId="26606"/>
          <ac:picMkLst>
            <pc:docMk/>
            <pc:sldMk cId="3428354598" sldId="271"/>
            <ac:picMk id="5" creationId="{486A6074-16A8-C8FF-2414-06A5B1649C62}"/>
          </ac:picMkLst>
        </pc:picChg>
      </pc:sldChg>
      <pc:sldChg chg="addSp delSp modSp mod">
        <pc:chgData name="Omkar Rajendra Gaikwad (Student)" userId="d172b97f-a9fc-4868-9c25-a901fa1e9c97" providerId="ADAL" clId="{A8A4E82D-FBF4-4692-AB65-22F228DC54A3}" dt="2023-12-03T22:39:09.283" v="57" actId="26606"/>
        <pc:sldMkLst>
          <pc:docMk/>
          <pc:sldMk cId="2415664484" sldId="272"/>
        </pc:sldMkLst>
        <pc:spChg chg="mod">
          <ac:chgData name="Omkar Rajendra Gaikwad (Student)" userId="d172b97f-a9fc-4868-9c25-a901fa1e9c97" providerId="ADAL" clId="{A8A4E82D-FBF4-4692-AB65-22F228DC54A3}" dt="2023-12-03T22:39:09.283" v="57" actId="26606"/>
          <ac:spMkLst>
            <pc:docMk/>
            <pc:sldMk cId="2415664484" sldId="272"/>
            <ac:spMk id="2" creationId="{DB63BED0-6C9A-270D-9F63-BB80A79F9947}"/>
          </ac:spMkLst>
        </pc:spChg>
        <pc:spChg chg="mod">
          <ac:chgData name="Omkar Rajendra Gaikwad (Student)" userId="d172b97f-a9fc-4868-9c25-a901fa1e9c97" providerId="ADAL" clId="{A8A4E82D-FBF4-4692-AB65-22F228DC54A3}" dt="2023-12-03T22:39:09.283" v="57" actId="26606"/>
          <ac:spMkLst>
            <pc:docMk/>
            <pc:sldMk cId="2415664484" sldId="272"/>
            <ac:spMk id="3" creationId="{661A509E-3D32-7B65-087E-901DC07D0465}"/>
          </ac:spMkLst>
        </pc:spChg>
        <pc:spChg chg="del">
          <ac:chgData name="Omkar Rajendra Gaikwad (Student)" userId="d172b97f-a9fc-4868-9c25-a901fa1e9c97" providerId="ADAL" clId="{A8A4E82D-FBF4-4692-AB65-22F228DC54A3}" dt="2023-12-03T22:39:09.283" v="57" actId="26606"/>
          <ac:spMkLst>
            <pc:docMk/>
            <pc:sldMk cId="2415664484" sldId="272"/>
            <ac:spMk id="28" creationId="{DBC6133C-0615-4CE4-9132-37E609A9BDFA}"/>
          </ac:spMkLst>
        </pc:spChg>
        <pc:spChg chg="del">
          <ac:chgData name="Omkar Rajendra Gaikwad (Student)" userId="d172b97f-a9fc-4868-9c25-a901fa1e9c97" providerId="ADAL" clId="{A8A4E82D-FBF4-4692-AB65-22F228DC54A3}" dt="2023-12-03T22:39:09.283" v="57" actId="26606"/>
          <ac:spMkLst>
            <pc:docMk/>
            <pc:sldMk cId="2415664484" sldId="272"/>
            <ac:spMk id="30" creationId="{169CC832-2974-4E8D-90ED-3E2941BA7336}"/>
          </ac:spMkLst>
        </pc:spChg>
        <pc:spChg chg="del">
          <ac:chgData name="Omkar Rajendra Gaikwad (Student)" userId="d172b97f-a9fc-4868-9c25-a901fa1e9c97" providerId="ADAL" clId="{A8A4E82D-FBF4-4692-AB65-22F228DC54A3}" dt="2023-12-03T22:39:09.283" v="57" actId="26606"/>
          <ac:spMkLst>
            <pc:docMk/>
            <pc:sldMk cId="2415664484" sldId="272"/>
            <ac:spMk id="32" creationId="{55222F96-971A-4F90-B841-6BAB416C7AC1}"/>
          </ac:spMkLst>
        </pc:spChg>
        <pc:spChg chg="del">
          <ac:chgData name="Omkar Rajendra Gaikwad (Student)" userId="d172b97f-a9fc-4868-9c25-a901fa1e9c97" providerId="ADAL" clId="{A8A4E82D-FBF4-4692-AB65-22F228DC54A3}" dt="2023-12-03T22:39:09.283" v="57" actId="26606"/>
          <ac:spMkLst>
            <pc:docMk/>
            <pc:sldMk cId="2415664484" sldId="272"/>
            <ac:spMk id="34" creationId="{08980754-6F4B-43C9-B9BE-127B6BED6586}"/>
          </ac:spMkLst>
        </pc:spChg>
        <pc:spChg chg="del">
          <ac:chgData name="Omkar Rajendra Gaikwad (Student)" userId="d172b97f-a9fc-4868-9c25-a901fa1e9c97" providerId="ADAL" clId="{A8A4E82D-FBF4-4692-AB65-22F228DC54A3}" dt="2023-12-03T22:39:09.283" v="57" actId="26606"/>
          <ac:spMkLst>
            <pc:docMk/>
            <pc:sldMk cId="2415664484" sldId="272"/>
            <ac:spMk id="36" creationId="{2C1BBA94-3F40-40AA-8BB9-E69E25E537C1}"/>
          </ac:spMkLst>
        </pc:spChg>
        <pc:spChg chg="add">
          <ac:chgData name="Omkar Rajendra Gaikwad (Student)" userId="d172b97f-a9fc-4868-9c25-a901fa1e9c97" providerId="ADAL" clId="{A8A4E82D-FBF4-4692-AB65-22F228DC54A3}" dt="2023-12-03T22:39:09.283" v="57" actId="26606"/>
          <ac:spMkLst>
            <pc:docMk/>
            <pc:sldMk cId="2415664484" sldId="272"/>
            <ac:spMk id="41" creationId="{0B9EE3F3-89B7-43C3-8651-C4C96830993D}"/>
          </ac:spMkLst>
        </pc:spChg>
        <pc:spChg chg="add">
          <ac:chgData name="Omkar Rajendra Gaikwad (Student)" userId="d172b97f-a9fc-4868-9c25-a901fa1e9c97" providerId="ADAL" clId="{A8A4E82D-FBF4-4692-AB65-22F228DC54A3}" dt="2023-12-03T22:39:09.283" v="57" actId="26606"/>
          <ac:spMkLst>
            <pc:docMk/>
            <pc:sldMk cId="2415664484" sldId="272"/>
            <ac:spMk id="43" creationId="{33AE4636-AEEC-45D6-84D4-7AC2DA48ECF8}"/>
          </ac:spMkLst>
        </pc:spChg>
        <pc:spChg chg="add">
          <ac:chgData name="Omkar Rajendra Gaikwad (Student)" userId="d172b97f-a9fc-4868-9c25-a901fa1e9c97" providerId="ADAL" clId="{A8A4E82D-FBF4-4692-AB65-22F228DC54A3}" dt="2023-12-03T22:39:09.283" v="57" actId="26606"/>
          <ac:spMkLst>
            <pc:docMk/>
            <pc:sldMk cId="2415664484" sldId="272"/>
            <ac:spMk id="45" creationId="{8D9CE0F4-2EB2-4F1F-8AAC-DB3571D9FE10}"/>
          </ac:spMkLst>
        </pc:spChg>
        <pc:picChg chg="mod">
          <ac:chgData name="Omkar Rajendra Gaikwad (Student)" userId="d172b97f-a9fc-4868-9c25-a901fa1e9c97" providerId="ADAL" clId="{A8A4E82D-FBF4-4692-AB65-22F228DC54A3}" dt="2023-12-03T22:39:09.283" v="57" actId="26606"/>
          <ac:picMkLst>
            <pc:docMk/>
            <pc:sldMk cId="2415664484" sldId="272"/>
            <ac:picMk id="5" creationId="{82A4A45F-39A8-45DD-5FC5-79855FEFF3EC}"/>
          </ac:picMkLst>
        </pc:picChg>
      </pc:sldChg>
      <pc:sldChg chg="addSp delSp modSp new mod">
        <pc:chgData name="Omkar Rajendra Gaikwad (Student)" userId="d172b97f-a9fc-4868-9c25-a901fa1e9c97" providerId="ADAL" clId="{A8A4E82D-FBF4-4692-AB65-22F228DC54A3}" dt="2023-12-04T04:02:58.374" v="173" actId="208"/>
        <pc:sldMkLst>
          <pc:docMk/>
          <pc:sldMk cId="2495214449" sldId="274"/>
        </pc:sldMkLst>
        <pc:spChg chg="mod">
          <ac:chgData name="Omkar Rajendra Gaikwad (Student)" userId="d172b97f-a9fc-4868-9c25-a901fa1e9c97" providerId="ADAL" clId="{A8A4E82D-FBF4-4692-AB65-22F228DC54A3}" dt="2023-12-04T03:36:11.214" v="95" actId="20577"/>
          <ac:spMkLst>
            <pc:docMk/>
            <pc:sldMk cId="2495214449" sldId="274"/>
            <ac:spMk id="2" creationId="{5F858C82-638A-CF6F-EBDD-6E82A7E20413}"/>
          </ac:spMkLst>
        </pc:spChg>
        <pc:spChg chg="mod">
          <ac:chgData name="Omkar Rajendra Gaikwad (Student)" userId="d172b97f-a9fc-4868-9c25-a901fa1e9c97" providerId="ADAL" clId="{A8A4E82D-FBF4-4692-AB65-22F228DC54A3}" dt="2023-12-03T22:34:12.820" v="50" actId="20577"/>
          <ac:spMkLst>
            <pc:docMk/>
            <pc:sldMk cId="2495214449" sldId="274"/>
            <ac:spMk id="3" creationId="{7D478138-D339-8CCE-675C-0020D869F6F5}"/>
          </ac:spMkLst>
        </pc:spChg>
        <pc:picChg chg="add del mod">
          <ac:chgData name="Omkar Rajendra Gaikwad (Student)" userId="d172b97f-a9fc-4868-9c25-a901fa1e9c97" providerId="ADAL" clId="{A8A4E82D-FBF4-4692-AB65-22F228DC54A3}" dt="2023-12-04T03:36:19.669" v="96" actId="478"/>
          <ac:picMkLst>
            <pc:docMk/>
            <pc:sldMk cId="2495214449" sldId="274"/>
            <ac:picMk id="4" creationId="{C7CDF971-06D7-96CE-10FF-124849304C4C}"/>
          </ac:picMkLst>
        </pc:picChg>
        <pc:picChg chg="add del mod">
          <ac:chgData name="Omkar Rajendra Gaikwad (Student)" userId="d172b97f-a9fc-4868-9c25-a901fa1e9c97" providerId="ADAL" clId="{A8A4E82D-FBF4-4692-AB65-22F228DC54A3}" dt="2023-12-03T23:28:27.127" v="68" actId="21"/>
          <ac:picMkLst>
            <pc:docMk/>
            <pc:sldMk cId="2495214449" sldId="274"/>
            <ac:picMk id="5" creationId="{C5492D2A-1497-09EB-1078-7A7727177C4A}"/>
          </ac:picMkLst>
        </pc:picChg>
        <pc:picChg chg="add mod modCrop">
          <ac:chgData name="Omkar Rajendra Gaikwad (Student)" userId="d172b97f-a9fc-4868-9c25-a901fa1e9c97" providerId="ADAL" clId="{A8A4E82D-FBF4-4692-AB65-22F228DC54A3}" dt="2023-12-04T03:38:53.023" v="115" actId="208"/>
          <ac:picMkLst>
            <pc:docMk/>
            <pc:sldMk cId="2495214449" sldId="274"/>
            <ac:picMk id="6" creationId="{33F2A799-3F5E-86C8-B871-CD5CD158AD46}"/>
          </ac:picMkLst>
        </pc:picChg>
        <pc:picChg chg="add del mod">
          <ac:chgData name="Omkar Rajendra Gaikwad (Student)" userId="d172b97f-a9fc-4868-9c25-a901fa1e9c97" providerId="ADAL" clId="{A8A4E82D-FBF4-4692-AB65-22F228DC54A3}" dt="2023-12-04T03:36:20.428" v="97" actId="478"/>
          <ac:picMkLst>
            <pc:docMk/>
            <pc:sldMk cId="2495214449" sldId="274"/>
            <ac:picMk id="7" creationId="{1B3459DB-18D9-8398-4172-182FEDD097E4}"/>
          </ac:picMkLst>
        </pc:picChg>
        <pc:picChg chg="add del mod">
          <ac:chgData name="Omkar Rajendra Gaikwad (Student)" userId="d172b97f-a9fc-4868-9c25-a901fa1e9c97" providerId="ADAL" clId="{A8A4E82D-FBF4-4692-AB65-22F228DC54A3}" dt="2023-12-04T04:02:14.494" v="166" actId="478"/>
          <ac:picMkLst>
            <pc:docMk/>
            <pc:sldMk cId="2495214449" sldId="274"/>
            <ac:picMk id="9" creationId="{64DD14D3-9AE8-94DB-47B4-4D746CF7EDFF}"/>
          </ac:picMkLst>
        </pc:picChg>
        <pc:picChg chg="add mod">
          <ac:chgData name="Omkar Rajendra Gaikwad (Student)" userId="d172b97f-a9fc-4868-9c25-a901fa1e9c97" providerId="ADAL" clId="{A8A4E82D-FBF4-4692-AB65-22F228DC54A3}" dt="2023-12-04T04:02:58.374" v="173" actId="208"/>
          <ac:picMkLst>
            <pc:docMk/>
            <pc:sldMk cId="2495214449" sldId="274"/>
            <ac:picMk id="11" creationId="{62189B5D-D8DC-6958-66B8-C0F13F15BAFA}"/>
          </ac:picMkLst>
        </pc:picChg>
      </pc:sldChg>
      <pc:sldChg chg="addSp modSp new mod">
        <pc:chgData name="Omkar Rajendra Gaikwad (Student)" userId="d172b97f-a9fc-4868-9c25-a901fa1e9c97" providerId="ADAL" clId="{A8A4E82D-FBF4-4692-AB65-22F228DC54A3}" dt="2023-12-04T04:04:07.500" v="224" actId="208"/>
        <pc:sldMkLst>
          <pc:docMk/>
          <pc:sldMk cId="3886170910" sldId="275"/>
        </pc:sldMkLst>
        <pc:spChg chg="mod">
          <ac:chgData name="Omkar Rajendra Gaikwad (Student)" userId="d172b97f-a9fc-4868-9c25-a901fa1e9c97" providerId="ADAL" clId="{A8A4E82D-FBF4-4692-AB65-22F228DC54A3}" dt="2023-12-04T04:03:40.873" v="213" actId="14100"/>
          <ac:spMkLst>
            <pc:docMk/>
            <pc:sldMk cId="3886170910" sldId="275"/>
            <ac:spMk id="2" creationId="{C7F7AD29-DB88-50ED-9344-CCC0E263DBE4}"/>
          </ac:spMkLst>
        </pc:spChg>
        <pc:picChg chg="add mod">
          <ac:chgData name="Omkar Rajendra Gaikwad (Student)" userId="d172b97f-a9fc-4868-9c25-a901fa1e9c97" providerId="ADAL" clId="{A8A4E82D-FBF4-4692-AB65-22F228DC54A3}" dt="2023-12-04T04:04:07.500" v="224" actId="208"/>
          <ac:picMkLst>
            <pc:docMk/>
            <pc:sldMk cId="3886170910" sldId="275"/>
            <ac:picMk id="4" creationId="{3E8F8C3C-1A25-B162-5968-21F1400625D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B1822-DCE9-4AAF-A36F-805D53F1DD9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8512AB8-D4DF-4C8E-A6A1-67936773E90C}">
      <dgm:prSet/>
      <dgm:spPr/>
      <dgm:t>
        <a:bodyPr/>
        <a:lstStyle/>
        <a:p>
          <a:r>
            <a:rPr lang="en-US" b="1" i="0" dirty="0"/>
            <a:t>Definition:</a:t>
          </a:r>
          <a:r>
            <a:rPr lang="en-US" b="0" i="0" dirty="0"/>
            <a:t> Content-based filtering is a recommendation approach suggesting items similar to those previously liked by the user. It assesses similarity, often utilizing cosine similarity, between user preferences and item attributes like lead actors, directors, and genres.</a:t>
          </a:r>
          <a:endParaRPr lang="en-US" dirty="0"/>
        </a:p>
      </dgm:t>
    </dgm:pt>
    <dgm:pt modelId="{46A1E6DC-EF3A-4CCD-A991-1AC7EDD6B27C}" type="parTrans" cxnId="{C860F52A-FF79-4CDE-888B-6A2D68D7689A}">
      <dgm:prSet/>
      <dgm:spPr/>
      <dgm:t>
        <a:bodyPr/>
        <a:lstStyle/>
        <a:p>
          <a:endParaRPr lang="en-US"/>
        </a:p>
      </dgm:t>
    </dgm:pt>
    <dgm:pt modelId="{8321C8B4-DF0F-489A-9585-29E33F2C92D8}" type="sibTrans" cxnId="{C860F52A-FF79-4CDE-888B-6A2D68D7689A}">
      <dgm:prSet/>
      <dgm:spPr/>
      <dgm:t>
        <a:bodyPr/>
        <a:lstStyle/>
        <a:p>
          <a:endParaRPr lang="en-US"/>
        </a:p>
      </dgm:t>
    </dgm:pt>
    <dgm:pt modelId="{411E6D89-C7D0-4197-AA1B-8E80908A70FC}">
      <dgm:prSet/>
      <dgm:spPr/>
      <dgm:t>
        <a:bodyPr/>
        <a:lstStyle/>
        <a:p>
          <a:r>
            <a:rPr lang="en-US" b="1" i="0" dirty="0"/>
            <a:t>Example:</a:t>
          </a:r>
          <a:r>
            <a:rPr lang="en-US" b="0" i="0" dirty="0"/>
            <a:t> If a user enjoys 'The Prestige', the system recommends movies featuring 'Christian Bale', within the 'Thriller' genre, or directed by 'Christopher Nolan'.</a:t>
          </a:r>
          <a:endParaRPr lang="en-US" dirty="0"/>
        </a:p>
      </dgm:t>
    </dgm:pt>
    <dgm:pt modelId="{7CABDB45-5A8A-4A35-9E23-17F867976281}" type="parTrans" cxnId="{6BDC2A53-60B0-4AF7-88E9-641E0B5BBAEB}">
      <dgm:prSet/>
      <dgm:spPr/>
      <dgm:t>
        <a:bodyPr/>
        <a:lstStyle/>
        <a:p>
          <a:endParaRPr lang="en-US"/>
        </a:p>
      </dgm:t>
    </dgm:pt>
    <dgm:pt modelId="{BD765E4C-CE17-4DCC-B87E-E1F98F2F1BEF}" type="sibTrans" cxnId="{6BDC2A53-60B0-4AF7-88E9-641E0B5BBAEB}">
      <dgm:prSet/>
      <dgm:spPr/>
      <dgm:t>
        <a:bodyPr/>
        <a:lstStyle/>
        <a:p>
          <a:endParaRPr lang="en-US"/>
        </a:p>
      </dgm:t>
    </dgm:pt>
    <dgm:pt modelId="{E824582D-B1C8-4096-B4BE-C67A690038D3}">
      <dgm:prSet/>
      <dgm:spPr/>
      <dgm:t>
        <a:bodyPr/>
        <a:lstStyle/>
        <a:p>
          <a:r>
            <a:rPr lang="en-US" b="1" i="0" dirty="0"/>
            <a:t>Limitations:</a:t>
          </a:r>
          <a:r>
            <a:rPr lang="en-US" b="0" i="0" dirty="0"/>
            <a:t> Despite its effectiveness, content-based filtering has drawbacks. It limits users' exposure to diverse products, hindering exploration and potentially impeding business growth as users might be hesitant to try new items.</a:t>
          </a:r>
          <a:endParaRPr lang="en-US" dirty="0"/>
        </a:p>
      </dgm:t>
    </dgm:pt>
    <dgm:pt modelId="{66754844-E3C9-442B-8927-18749BEFC370}" type="parTrans" cxnId="{E37C23F9-A7A6-4E61-BCDA-DF80608D5B94}">
      <dgm:prSet/>
      <dgm:spPr/>
      <dgm:t>
        <a:bodyPr/>
        <a:lstStyle/>
        <a:p>
          <a:endParaRPr lang="en-US"/>
        </a:p>
      </dgm:t>
    </dgm:pt>
    <dgm:pt modelId="{A6150872-60F7-4438-B1F9-AEB352570BCD}" type="sibTrans" cxnId="{E37C23F9-A7A6-4E61-BCDA-DF80608D5B94}">
      <dgm:prSet/>
      <dgm:spPr/>
      <dgm:t>
        <a:bodyPr/>
        <a:lstStyle/>
        <a:p>
          <a:endParaRPr lang="en-US"/>
        </a:p>
      </dgm:t>
    </dgm:pt>
    <dgm:pt modelId="{B53D3AF8-4840-4C15-8734-B3A85E47CC3C}" type="pres">
      <dgm:prSet presAssocID="{E63B1822-DCE9-4AAF-A36F-805D53F1DD9B}" presName="vert0" presStyleCnt="0">
        <dgm:presLayoutVars>
          <dgm:dir/>
          <dgm:animOne val="branch"/>
          <dgm:animLvl val="lvl"/>
        </dgm:presLayoutVars>
      </dgm:prSet>
      <dgm:spPr/>
    </dgm:pt>
    <dgm:pt modelId="{A1466630-B6A0-47C3-B38F-835E10326A83}" type="pres">
      <dgm:prSet presAssocID="{78512AB8-D4DF-4C8E-A6A1-67936773E90C}" presName="thickLine" presStyleLbl="alignNode1" presStyleIdx="0" presStyleCnt="3"/>
      <dgm:spPr/>
    </dgm:pt>
    <dgm:pt modelId="{1379B3CA-17EF-4AC5-9760-3D066988EBFF}" type="pres">
      <dgm:prSet presAssocID="{78512AB8-D4DF-4C8E-A6A1-67936773E90C}" presName="horz1" presStyleCnt="0"/>
      <dgm:spPr/>
    </dgm:pt>
    <dgm:pt modelId="{0F1593AF-C998-459B-9C6A-D17B587C86D7}" type="pres">
      <dgm:prSet presAssocID="{78512AB8-D4DF-4C8E-A6A1-67936773E90C}" presName="tx1" presStyleLbl="revTx" presStyleIdx="0" presStyleCnt="3"/>
      <dgm:spPr/>
    </dgm:pt>
    <dgm:pt modelId="{D89E3C01-4504-4471-981B-8BE0DE0EF8D8}" type="pres">
      <dgm:prSet presAssocID="{78512AB8-D4DF-4C8E-A6A1-67936773E90C}" presName="vert1" presStyleCnt="0"/>
      <dgm:spPr/>
    </dgm:pt>
    <dgm:pt modelId="{389DAC8C-3195-4324-A098-756D2D1E266E}" type="pres">
      <dgm:prSet presAssocID="{411E6D89-C7D0-4197-AA1B-8E80908A70FC}" presName="thickLine" presStyleLbl="alignNode1" presStyleIdx="1" presStyleCnt="3" custLinFactNeighborY="9952"/>
      <dgm:spPr/>
    </dgm:pt>
    <dgm:pt modelId="{82CB0831-7233-4436-A123-1AFD9F9A288A}" type="pres">
      <dgm:prSet presAssocID="{411E6D89-C7D0-4197-AA1B-8E80908A70FC}" presName="horz1" presStyleCnt="0"/>
      <dgm:spPr/>
    </dgm:pt>
    <dgm:pt modelId="{D299DE0D-16CA-4DA7-95CD-3077568828CF}" type="pres">
      <dgm:prSet presAssocID="{411E6D89-C7D0-4197-AA1B-8E80908A70FC}" presName="tx1" presStyleLbl="revTx" presStyleIdx="1" presStyleCnt="3" custLinFactNeighborY="10359"/>
      <dgm:spPr/>
    </dgm:pt>
    <dgm:pt modelId="{DC128950-16F9-4A98-9718-5F7A191E4E27}" type="pres">
      <dgm:prSet presAssocID="{411E6D89-C7D0-4197-AA1B-8E80908A70FC}" presName="vert1" presStyleCnt="0"/>
      <dgm:spPr/>
    </dgm:pt>
    <dgm:pt modelId="{3650A5FC-8553-4748-A013-9C1F63267114}" type="pres">
      <dgm:prSet presAssocID="{E824582D-B1C8-4096-B4BE-C67A690038D3}" presName="thickLine" presStyleLbl="alignNode1" presStyleIdx="2" presStyleCnt="3"/>
      <dgm:spPr/>
    </dgm:pt>
    <dgm:pt modelId="{C96A6815-FE30-4C8F-A9F4-18391723AA63}" type="pres">
      <dgm:prSet presAssocID="{E824582D-B1C8-4096-B4BE-C67A690038D3}" presName="horz1" presStyleCnt="0"/>
      <dgm:spPr/>
    </dgm:pt>
    <dgm:pt modelId="{B797B05D-8AEA-4385-BFD4-57C76E1EC048}" type="pres">
      <dgm:prSet presAssocID="{E824582D-B1C8-4096-B4BE-C67A690038D3}" presName="tx1" presStyleLbl="revTx" presStyleIdx="2" presStyleCnt="3"/>
      <dgm:spPr/>
    </dgm:pt>
    <dgm:pt modelId="{2EB0E10B-AF91-4BE1-A85D-13884109FA10}" type="pres">
      <dgm:prSet presAssocID="{E824582D-B1C8-4096-B4BE-C67A690038D3}" presName="vert1" presStyleCnt="0"/>
      <dgm:spPr/>
    </dgm:pt>
  </dgm:ptLst>
  <dgm:cxnLst>
    <dgm:cxn modelId="{C860F52A-FF79-4CDE-888B-6A2D68D7689A}" srcId="{E63B1822-DCE9-4AAF-A36F-805D53F1DD9B}" destId="{78512AB8-D4DF-4C8E-A6A1-67936773E90C}" srcOrd="0" destOrd="0" parTransId="{46A1E6DC-EF3A-4CCD-A991-1AC7EDD6B27C}" sibTransId="{8321C8B4-DF0F-489A-9585-29E33F2C92D8}"/>
    <dgm:cxn modelId="{6BDC2A53-60B0-4AF7-88E9-641E0B5BBAEB}" srcId="{E63B1822-DCE9-4AAF-A36F-805D53F1DD9B}" destId="{411E6D89-C7D0-4197-AA1B-8E80908A70FC}" srcOrd="1" destOrd="0" parTransId="{7CABDB45-5A8A-4A35-9E23-17F867976281}" sibTransId="{BD765E4C-CE17-4DCC-B87E-E1F98F2F1BEF}"/>
    <dgm:cxn modelId="{3A008284-C4B8-4AF2-8731-47E068AD9500}" type="presOf" srcId="{E824582D-B1C8-4096-B4BE-C67A690038D3}" destId="{B797B05D-8AEA-4385-BFD4-57C76E1EC048}" srcOrd="0" destOrd="0" presId="urn:microsoft.com/office/officeart/2008/layout/LinedList"/>
    <dgm:cxn modelId="{A6BC1FB4-B147-4AA2-8114-47E046CC9BE3}" type="presOf" srcId="{78512AB8-D4DF-4C8E-A6A1-67936773E90C}" destId="{0F1593AF-C998-459B-9C6A-D17B587C86D7}" srcOrd="0" destOrd="0" presId="urn:microsoft.com/office/officeart/2008/layout/LinedList"/>
    <dgm:cxn modelId="{BCB7AFE7-00A8-47A5-8B21-64FAC01C0086}" type="presOf" srcId="{E63B1822-DCE9-4AAF-A36F-805D53F1DD9B}" destId="{B53D3AF8-4840-4C15-8734-B3A85E47CC3C}" srcOrd="0" destOrd="0" presId="urn:microsoft.com/office/officeart/2008/layout/LinedList"/>
    <dgm:cxn modelId="{E37C23F9-A7A6-4E61-BCDA-DF80608D5B94}" srcId="{E63B1822-DCE9-4AAF-A36F-805D53F1DD9B}" destId="{E824582D-B1C8-4096-B4BE-C67A690038D3}" srcOrd="2" destOrd="0" parTransId="{66754844-E3C9-442B-8927-18749BEFC370}" sibTransId="{A6150872-60F7-4438-B1F9-AEB352570BCD}"/>
    <dgm:cxn modelId="{FE9A5CFF-9D52-4018-BD0C-DB057E7BA59A}" type="presOf" srcId="{411E6D89-C7D0-4197-AA1B-8E80908A70FC}" destId="{D299DE0D-16CA-4DA7-95CD-3077568828CF}" srcOrd="0" destOrd="0" presId="urn:microsoft.com/office/officeart/2008/layout/LinedList"/>
    <dgm:cxn modelId="{5B387CAE-2387-4200-BF50-406F8EF92564}" type="presParOf" srcId="{B53D3AF8-4840-4C15-8734-B3A85E47CC3C}" destId="{A1466630-B6A0-47C3-B38F-835E10326A83}" srcOrd="0" destOrd="0" presId="urn:microsoft.com/office/officeart/2008/layout/LinedList"/>
    <dgm:cxn modelId="{A49F85CC-C804-4543-AF3C-AFF2A6BE3183}" type="presParOf" srcId="{B53D3AF8-4840-4C15-8734-B3A85E47CC3C}" destId="{1379B3CA-17EF-4AC5-9760-3D066988EBFF}" srcOrd="1" destOrd="0" presId="urn:microsoft.com/office/officeart/2008/layout/LinedList"/>
    <dgm:cxn modelId="{1D73F99F-4F8E-4E74-8196-AAB6B467E7DE}" type="presParOf" srcId="{1379B3CA-17EF-4AC5-9760-3D066988EBFF}" destId="{0F1593AF-C998-459B-9C6A-D17B587C86D7}" srcOrd="0" destOrd="0" presId="urn:microsoft.com/office/officeart/2008/layout/LinedList"/>
    <dgm:cxn modelId="{2A8EE4BD-9C8E-4AC3-BEA9-A9300BA0E423}" type="presParOf" srcId="{1379B3CA-17EF-4AC5-9760-3D066988EBFF}" destId="{D89E3C01-4504-4471-981B-8BE0DE0EF8D8}" srcOrd="1" destOrd="0" presId="urn:microsoft.com/office/officeart/2008/layout/LinedList"/>
    <dgm:cxn modelId="{5D30320C-44B4-46F2-BC64-4BAC11ED1224}" type="presParOf" srcId="{B53D3AF8-4840-4C15-8734-B3A85E47CC3C}" destId="{389DAC8C-3195-4324-A098-756D2D1E266E}" srcOrd="2" destOrd="0" presId="urn:microsoft.com/office/officeart/2008/layout/LinedList"/>
    <dgm:cxn modelId="{5E3625DF-C206-4F7D-A3F8-CEF24AD709AA}" type="presParOf" srcId="{B53D3AF8-4840-4C15-8734-B3A85E47CC3C}" destId="{82CB0831-7233-4436-A123-1AFD9F9A288A}" srcOrd="3" destOrd="0" presId="urn:microsoft.com/office/officeart/2008/layout/LinedList"/>
    <dgm:cxn modelId="{AD21CA24-CAC3-493E-9B9C-133475E6DABD}" type="presParOf" srcId="{82CB0831-7233-4436-A123-1AFD9F9A288A}" destId="{D299DE0D-16CA-4DA7-95CD-3077568828CF}" srcOrd="0" destOrd="0" presId="urn:microsoft.com/office/officeart/2008/layout/LinedList"/>
    <dgm:cxn modelId="{44734A8C-9CC7-4897-BC7A-252F249024EC}" type="presParOf" srcId="{82CB0831-7233-4436-A123-1AFD9F9A288A}" destId="{DC128950-16F9-4A98-9718-5F7A191E4E27}" srcOrd="1" destOrd="0" presId="urn:microsoft.com/office/officeart/2008/layout/LinedList"/>
    <dgm:cxn modelId="{024042E1-88BA-4F5F-B170-94BB015DC792}" type="presParOf" srcId="{B53D3AF8-4840-4C15-8734-B3A85E47CC3C}" destId="{3650A5FC-8553-4748-A013-9C1F63267114}" srcOrd="4" destOrd="0" presId="urn:microsoft.com/office/officeart/2008/layout/LinedList"/>
    <dgm:cxn modelId="{1504F44F-D5B4-4723-A227-F723D7A0F141}" type="presParOf" srcId="{B53D3AF8-4840-4C15-8734-B3A85E47CC3C}" destId="{C96A6815-FE30-4C8F-A9F4-18391723AA63}" srcOrd="5" destOrd="0" presId="urn:microsoft.com/office/officeart/2008/layout/LinedList"/>
    <dgm:cxn modelId="{7AF5D9B0-E91B-45AA-8AAB-ABDCDBA0E9C2}" type="presParOf" srcId="{C96A6815-FE30-4C8F-A9F4-18391723AA63}" destId="{B797B05D-8AEA-4385-BFD4-57C76E1EC048}" srcOrd="0" destOrd="0" presId="urn:microsoft.com/office/officeart/2008/layout/LinedList"/>
    <dgm:cxn modelId="{86E154EB-FD53-4C18-8535-EF3F808CB945}" type="presParOf" srcId="{C96A6815-FE30-4C8F-A9F4-18391723AA63}" destId="{2EB0E10B-AF91-4BE1-A85D-13884109FA1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66630-B6A0-47C3-B38F-835E10326A83}">
      <dsp:nvSpPr>
        <dsp:cNvPr id="0" name=""/>
        <dsp:cNvSpPr/>
      </dsp:nvSpPr>
      <dsp:spPr>
        <a:xfrm>
          <a:off x="0" y="2559"/>
          <a:ext cx="79034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1593AF-C998-459B-9C6A-D17B587C86D7}">
      <dsp:nvSpPr>
        <dsp:cNvPr id="0" name=""/>
        <dsp:cNvSpPr/>
      </dsp:nvSpPr>
      <dsp:spPr>
        <a:xfrm>
          <a:off x="0" y="2559"/>
          <a:ext cx="7903465" cy="174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Definition:</a:t>
          </a:r>
          <a:r>
            <a:rPr lang="en-US" sz="2200" b="0" i="0" kern="1200" dirty="0"/>
            <a:t> Content-based filtering is a recommendation approach suggesting items similar to those previously liked by the user. It assesses similarity, often utilizing cosine similarity, between user preferences and item attributes like lead actors, directors, and genres.</a:t>
          </a:r>
          <a:endParaRPr lang="en-US" sz="2200" kern="1200" dirty="0"/>
        </a:p>
      </dsp:txBody>
      <dsp:txXfrm>
        <a:off x="0" y="2559"/>
        <a:ext cx="7903465" cy="1745668"/>
      </dsp:txXfrm>
    </dsp:sp>
    <dsp:sp modelId="{389DAC8C-3195-4324-A098-756D2D1E266E}">
      <dsp:nvSpPr>
        <dsp:cNvPr id="0" name=""/>
        <dsp:cNvSpPr/>
      </dsp:nvSpPr>
      <dsp:spPr>
        <a:xfrm>
          <a:off x="0" y="1921956"/>
          <a:ext cx="79034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9DE0D-16CA-4DA7-95CD-3077568828CF}">
      <dsp:nvSpPr>
        <dsp:cNvPr id="0" name=""/>
        <dsp:cNvSpPr/>
      </dsp:nvSpPr>
      <dsp:spPr>
        <a:xfrm>
          <a:off x="0" y="1929061"/>
          <a:ext cx="7903465" cy="174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Example:</a:t>
          </a:r>
          <a:r>
            <a:rPr lang="en-US" sz="2200" b="0" i="0" kern="1200" dirty="0"/>
            <a:t> If a user enjoys 'The Prestige', the system recommends movies featuring 'Christian Bale', within the 'Thriller' genre, or directed by 'Christopher Nolan'.</a:t>
          </a:r>
          <a:endParaRPr lang="en-US" sz="2200" kern="1200" dirty="0"/>
        </a:p>
      </dsp:txBody>
      <dsp:txXfrm>
        <a:off x="0" y="1929061"/>
        <a:ext cx="7903465" cy="1745668"/>
      </dsp:txXfrm>
    </dsp:sp>
    <dsp:sp modelId="{3650A5FC-8553-4748-A013-9C1F63267114}">
      <dsp:nvSpPr>
        <dsp:cNvPr id="0" name=""/>
        <dsp:cNvSpPr/>
      </dsp:nvSpPr>
      <dsp:spPr>
        <a:xfrm>
          <a:off x="0" y="3493896"/>
          <a:ext cx="79034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7B05D-8AEA-4385-BFD4-57C76E1EC048}">
      <dsp:nvSpPr>
        <dsp:cNvPr id="0" name=""/>
        <dsp:cNvSpPr/>
      </dsp:nvSpPr>
      <dsp:spPr>
        <a:xfrm>
          <a:off x="0" y="3493896"/>
          <a:ext cx="7903465" cy="174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Limitations:</a:t>
          </a:r>
          <a:r>
            <a:rPr lang="en-US" sz="2200" b="0" i="0" kern="1200" dirty="0"/>
            <a:t> Despite its effectiveness, content-based filtering has drawbacks. It limits users' exposure to diverse products, hindering exploration and potentially impeding business growth as users might be hesitant to try new items.</a:t>
          </a:r>
          <a:endParaRPr lang="en-US" sz="2200" kern="1200" dirty="0"/>
        </a:p>
      </dsp:txBody>
      <dsp:txXfrm>
        <a:off x="0" y="3493896"/>
        <a:ext cx="7903465" cy="17456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5AC4-837B-8D0F-2855-3C13D39C9B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34289-4C78-434E-0BD4-07F444B775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F37617-CB2C-AC3C-7221-C66A1A96CBC2}"/>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5" name="Footer Placeholder 4">
            <a:extLst>
              <a:ext uri="{FF2B5EF4-FFF2-40B4-BE49-F238E27FC236}">
                <a16:creationId xmlns:a16="http://schemas.microsoft.com/office/drawing/2014/main" id="{2BA4B699-5CF7-CAC7-F642-7D4B414FE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76C15-E998-734C-0D6F-752399965AB4}"/>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3320708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B76D-092C-E60D-2517-79734006D3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6CC77E-02BE-A003-898D-29E19857B1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58A46F-61D8-3532-A196-C99DD87CD140}"/>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5" name="Footer Placeholder 4">
            <a:extLst>
              <a:ext uri="{FF2B5EF4-FFF2-40B4-BE49-F238E27FC236}">
                <a16:creationId xmlns:a16="http://schemas.microsoft.com/office/drawing/2014/main" id="{6FD60B7C-45EF-5B14-D1E1-874951753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7F40F-EA7B-D3DD-5103-6070DDA39E3E}"/>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165532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E1D4C6-7BB2-93CD-2E9C-AA17E1BFF6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C3D93E-4EA9-2B93-DBC5-5E8AC59C38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134C32-48FE-619C-D383-55E2E0C83F69}"/>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5" name="Footer Placeholder 4">
            <a:extLst>
              <a:ext uri="{FF2B5EF4-FFF2-40B4-BE49-F238E27FC236}">
                <a16:creationId xmlns:a16="http://schemas.microsoft.com/office/drawing/2014/main" id="{6043169F-9A40-398E-CCD8-3976B5BD2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43B8E-A441-BD0B-093A-129CCFE72A3A}"/>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388630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89B0-AD12-80BE-E96A-8A8A3A1399A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DD0F14B-57E8-3A9F-8CE7-80F69ADB37CC}"/>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5638E-EDA4-0E0C-58CD-140DFC9F9519}"/>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5" name="Footer Placeholder 4">
            <a:extLst>
              <a:ext uri="{FF2B5EF4-FFF2-40B4-BE49-F238E27FC236}">
                <a16:creationId xmlns:a16="http://schemas.microsoft.com/office/drawing/2014/main" id="{18095E1C-7049-6885-D621-506FE791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C1AF4-3B12-C5B8-69A3-FF4E8A11918C}"/>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361088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FC57A-8AFA-E8B8-3EDE-585A4D9603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9ADE34-D172-CF03-B1ED-69E079033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796B6-1AD9-0524-9FD3-A43BA2FBC158}"/>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5" name="Footer Placeholder 4">
            <a:extLst>
              <a:ext uri="{FF2B5EF4-FFF2-40B4-BE49-F238E27FC236}">
                <a16:creationId xmlns:a16="http://schemas.microsoft.com/office/drawing/2014/main" id="{2D16E2DB-03EC-D945-B9E9-91E237F4D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29B96-2C66-3845-930E-6942911BACD5}"/>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127272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F75D-9239-692C-8124-738471FDAF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0BA43A-C088-CF9F-9BA8-0F3FEEDD4A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3960E-7DB5-24B1-BD57-D3E44F44AFFF}"/>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5" name="Footer Placeholder 4">
            <a:extLst>
              <a:ext uri="{FF2B5EF4-FFF2-40B4-BE49-F238E27FC236}">
                <a16:creationId xmlns:a16="http://schemas.microsoft.com/office/drawing/2014/main" id="{F8DF3619-4F01-3194-D538-AA2441B26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F8581-377E-8947-2A33-9E73AFAD3D86}"/>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196041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8E066-F491-BE4B-204A-E0DDE2106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6D1C92-56C9-C625-A7FF-85F8E46903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0435A8-9839-4496-34C4-BB88A293B1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AF30D5-2A17-E2C1-BF87-C188CF7C9851}"/>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6" name="Footer Placeholder 5">
            <a:extLst>
              <a:ext uri="{FF2B5EF4-FFF2-40B4-BE49-F238E27FC236}">
                <a16:creationId xmlns:a16="http://schemas.microsoft.com/office/drawing/2014/main" id="{B75C140A-0056-CD1C-EDCA-49859ACC9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923F46-270C-D9EF-DE79-A6E6B74BA56D}"/>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2181862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01D5-63E7-06EC-AC7C-7E32DF2A83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CDBC68-53E0-1098-44C9-44E1D4FBB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7AFE36-98B1-4DC6-78C2-79A99AEF59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E8433F-B30C-A2EF-CEAF-BDCF16FDA0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A294E3-D701-7CB9-7911-CFDB4E4284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FBC3F2-34E2-3C94-0E7F-63FB2872F964}"/>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8" name="Footer Placeholder 7">
            <a:extLst>
              <a:ext uri="{FF2B5EF4-FFF2-40B4-BE49-F238E27FC236}">
                <a16:creationId xmlns:a16="http://schemas.microsoft.com/office/drawing/2014/main" id="{AB69F715-829E-8451-9D11-2A299CB2BD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D2A612-9763-E7D0-6057-B5CADE3DD037}"/>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57416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627C-3E8F-2142-729D-12809E1F9E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C0EC4E-E245-069D-234C-D88C735CDEF6}"/>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4" name="Footer Placeholder 3">
            <a:extLst>
              <a:ext uri="{FF2B5EF4-FFF2-40B4-BE49-F238E27FC236}">
                <a16:creationId xmlns:a16="http://schemas.microsoft.com/office/drawing/2014/main" id="{842A3E61-2C99-3261-A276-CB4E25C326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BC0138-BEE1-8E3E-7271-79014BFFDC05}"/>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1659601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A2DE8-A2FC-B602-BA17-F0443B5AC125}"/>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3" name="Footer Placeholder 2">
            <a:extLst>
              <a:ext uri="{FF2B5EF4-FFF2-40B4-BE49-F238E27FC236}">
                <a16:creationId xmlns:a16="http://schemas.microsoft.com/office/drawing/2014/main" id="{BE12B2B6-E69D-C422-162E-7E82B720FA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D8AC22-29B8-E9E6-DE20-18A2CE9D2C61}"/>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1529492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44BAD-248B-914B-E9E3-FBAB9BD00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E35101-D91E-0BFF-031F-FD143A24D5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9F645C-AC5C-B6F4-9D4C-2330BCA4B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3FF44D-74E7-CC49-9692-477B27596B3B}"/>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6" name="Footer Placeholder 5">
            <a:extLst>
              <a:ext uri="{FF2B5EF4-FFF2-40B4-BE49-F238E27FC236}">
                <a16:creationId xmlns:a16="http://schemas.microsoft.com/office/drawing/2014/main" id="{EF02759B-AA04-6D91-459D-94910D6E2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966ED-E57F-8CF2-1E85-535FC9705CAE}"/>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1113616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4E16-271C-506B-07C4-7E0DC0606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52DA82-AB87-C724-EE80-A7864BCBC1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9943B5-5CB6-333B-C20B-02159B2EE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A0334-626A-6D5C-0DB0-5BC6ACC684F1}"/>
              </a:ext>
            </a:extLst>
          </p:cNvPr>
          <p:cNvSpPr>
            <a:spLocks noGrp="1"/>
          </p:cNvSpPr>
          <p:nvPr>
            <p:ph type="dt" sz="half" idx="10"/>
          </p:nvPr>
        </p:nvSpPr>
        <p:spPr/>
        <p:txBody>
          <a:bodyPr/>
          <a:lstStyle/>
          <a:p>
            <a:fld id="{682CFE68-8D68-4198-B961-0C7BC7BF23A8}" type="datetimeFigureOut">
              <a:rPr lang="en-US" smtClean="0"/>
              <a:t>12/3/2023</a:t>
            </a:fld>
            <a:endParaRPr lang="en-US"/>
          </a:p>
        </p:txBody>
      </p:sp>
      <p:sp>
        <p:nvSpPr>
          <p:cNvPr id="6" name="Footer Placeholder 5">
            <a:extLst>
              <a:ext uri="{FF2B5EF4-FFF2-40B4-BE49-F238E27FC236}">
                <a16:creationId xmlns:a16="http://schemas.microsoft.com/office/drawing/2014/main" id="{CCDC5C25-D652-10BC-84CD-14372101E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DBBF1-95C3-8E5D-40ED-62B0A87C6D67}"/>
              </a:ext>
            </a:extLst>
          </p:cNvPr>
          <p:cNvSpPr>
            <a:spLocks noGrp="1"/>
          </p:cNvSpPr>
          <p:nvPr>
            <p:ph type="sldNum" sz="quarter" idx="12"/>
          </p:nvPr>
        </p:nvSpPr>
        <p:spPr/>
        <p:txBody>
          <a:bodyPr/>
          <a:lstStyle/>
          <a:p>
            <a:fld id="{03A75818-AA91-4BD5-939A-EAC7590444B7}" type="slidenum">
              <a:rPr lang="en-US" smtClean="0"/>
              <a:t>‹#›</a:t>
            </a:fld>
            <a:endParaRPr lang="en-US"/>
          </a:p>
        </p:txBody>
      </p:sp>
    </p:spTree>
    <p:extLst>
      <p:ext uri="{BB962C8B-B14F-4D97-AF65-F5344CB8AC3E}">
        <p14:creationId xmlns:p14="http://schemas.microsoft.com/office/powerpoint/2010/main" val="2553699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DA1EE-98F9-652E-A679-13A64BB65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18E7D-5880-228F-E076-01BFB3746B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10A14-E627-E574-DD1E-C3A29E4AE3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CFE68-8D68-4198-B961-0C7BC7BF23A8}" type="datetimeFigureOut">
              <a:rPr lang="en-US" smtClean="0"/>
              <a:t>12/3/2023</a:t>
            </a:fld>
            <a:endParaRPr lang="en-US"/>
          </a:p>
        </p:txBody>
      </p:sp>
      <p:sp>
        <p:nvSpPr>
          <p:cNvPr id="5" name="Footer Placeholder 4">
            <a:extLst>
              <a:ext uri="{FF2B5EF4-FFF2-40B4-BE49-F238E27FC236}">
                <a16:creationId xmlns:a16="http://schemas.microsoft.com/office/drawing/2014/main" id="{CE7DADEA-33DC-F8DC-F447-F2AAC89B12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002DCC-C295-905A-108C-7A2DC7117F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75818-AA91-4BD5-939A-EAC7590444B7}" type="slidenum">
              <a:rPr lang="en-US" smtClean="0"/>
              <a:t>‹#›</a:t>
            </a:fld>
            <a:endParaRPr lang="en-US"/>
          </a:p>
        </p:txBody>
      </p:sp>
    </p:spTree>
    <p:extLst>
      <p:ext uri="{BB962C8B-B14F-4D97-AF65-F5344CB8AC3E}">
        <p14:creationId xmlns:p14="http://schemas.microsoft.com/office/powerpoint/2010/main" val="333729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Overhead Projector">
            <a:extLst>
              <a:ext uri="{FF2B5EF4-FFF2-40B4-BE49-F238E27FC236}">
                <a16:creationId xmlns:a16="http://schemas.microsoft.com/office/drawing/2014/main" id="{7A89D338-9195-0EFC-858F-BB455C0C174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8" y="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BC8E51-7BF6-4D4B-F3D4-C103DB6369C6}"/>
              </a:ext>
            </a:extLst>
          </p:cNvPr>
          <p:cNvSpPr>
            <a:spLocks noGrp="1"/>
          </p:cNvSpPr>
          <p:nvPr>
            <p:ph type="ctrTitle"/>
          </p:nvPr>
        </p:nvSpPr>
        <p:spPr>
          <a:xfrm>
            <a:off x="1097280" y="3090672"/>
            <a:ext cx="10058400" cy="809656"/>
          </a:xfrm>
          <a:solidFill>
            <a:srgbClr val="686E73"/>
          </a:solidFill>
          <a:effectLst>
            <a:outerShdw blurRad="50800" dist="38100" dir="2700000" algn="tl" rotWithShape="0">
              <a:prstClr val="black">
                <a:alpha val="40000"/>
              </a:prstClr>
            </a:outerShdw>
          </a:effectLst>
        </p:spPr>
        <p:txBody>
          <a:bodyPr>
            <a:normAutofit/>
          </a:bodyPr>
          <a:lstStyle/>
          <a:p>
            <a:r>
              <a:rPr lang="en-US" sz="5200" b="1" dirty="0">
                <a:solidFill>
                  <a:srgbClr val="FFFFFF"/>
                </a:solidFill>
                <a:latin typeface="+mn-lt"/>
              </a:rPr>
              <a:t>Movie Recommendation System</a:t>
            </a:r>
          </a:p>
        </p:txBody>
      </p:sp>
      <p:sp>
        <p:nvSpPr>
          <p:cNvPr id="3" name="Subtitle 2">
            <a:extLst>
              <a:ext uri="{FF2B5EF4-FFF2-40B4-BE49-F238E27FC236}">
                <a16:creationId xmlns:a16="http://schemas.microsoft.com/office/drawing/2014/main" id="{84104FBD-F41B-7E8F-46E0-FD9D67813AFE}"/>
              </a:ext>
            </a:extLst>
          </p:cNvPr>
          <p:cNvSpPr>
            <a:spLocks noGrp="1"/>
          </p:cNvSpPr>
          <p:nvPr>
            <p:ph type="subTitle" idx="1"/>
          </p:nvPr>
        </p:nvSpPr>
        <p:spPr>
          <a:xfrm>
            <a:off x="8345540" y="4183390"/>
            <a:ext cx="3724539" cy="1783070"/>
          </a:xfrm>
          <a:solidFill>
            <a:schemeClr val="bg1"/>
          </a:solidFill>
          <a:effectLst>
            <a:outerShdw blurRad="50800" dist="38100" dir="2700000" algn="tl" rotWithShape="0">
              <a:prstClr val="black">
                <a:alpha val="40000"/>
              </a:prstClr>
            </a:outerShdw>
          </a:effectLst>
        </p:spPr>
        <p:txBody>
          <a:bodyPr>
            <a:normAutofit/>
          </a:bodyPr>
          <a:lstStyle/>
          <a:p>
            <a:pPr algn="l"/>
            <a:r>
              <a:rPr lang="en-US" sz="1600" b="1" dirty="0">
                <a:solidFill>
                  <a:srgbClr val="000000"/>
                </a:solidFill>
              </a:rPr>
              <a:t>Presentation by-</a:t>
            </a:r>
          </a:p>
          <a:p>
            <a:pPr algn="l"/>
            <a:r>
              <a:rPr lang="en-US" sz="1600" b="1" i="0" u="none" strike="noStrike" baseline="0" dirty="0">
                <a:solidFill>
                  <a:srgbClr val="000000"/>
                </a:solidFill>
              </a:rPr>
              <a:t>Sree Charan </a:t>
            </a:r>
            <a:r>
              <a:rPr lang="en-US" sz="1600" b="1" i="0" u="none" strike="noStrike" baseline="0" dirty="0" err="1">
                <a:solidFill>
                  <a:srgbClr val="000000"/>
                </a:solidFill>
              </a:rPr>
              <a:t>Mudiya</a:t>
            </a:r>
            <a:r>
              <a:rPr lang="en-US" sz="1600" b="1" i="0" u="none" strike="noStrike" baseline="0" dirty="0">
                <a:solidFill>
                  <a:srgbClr val="000000"/>
                </a:solidFill>
              </a:rPr>
              <a:t>. (1226119507) </a:t>
            </a:r>
            <a:endParaRPr lang="en-US" sz="1600" b="0" i="0" u="none" strike="noStrike" baseline="0" dirty="0">
              <a:solidFill>
                <a:srgbClr val="000000"/>
              </a:solidFill>
            </a:endParaRPr>
          </a:p>
          <a:p>
            <a:pPr algn="l"/>
            <a:r>
              <a:rPr lang="en-US" sz="1600" b="1" i="0" u="none" strike="noStrike" baseline="0" dirty="0">
                <a:solidFill>
                  <a:srgbClr val="000000"/>
                </a:solidFill>
              </a:rPr>
              <a:t>Niyaz Ali </a:t>
            </a:r>
            <a:r>
              <a:rPr lang="en-US" sz="1600" b="1" i="0" u="none" strike="noStrike" baseline="0" dirty="0" err="1">
                <a:solidFill>
                  <a:srgbClr val="000000"/>
                </a:solidFill>
              </a:rPr>
              <a:t>Sindhwani</a:t>
            </a:r>
            <a:r>
              <a:rPr lang="en-US" sz="1600" b="1" i="0" u="none" strike="noStrike" baseline="0" dirty="0">
                <a:solidFill>
                  <a:srgbClr val="000000"/>
                </a:solidFill>
              </a:rPr>
              <a:t>. (1225751722) </a:t>
            </a:r>
            <a:endParaRPr lang="en-US" sz="1600" b="0" i="0" u="none" strike="noStrike" baseline="0" dirty="0">
              <a:solidFill>
                <a:srgbClr val="000000"/>
              </a:solidFill>
            </a:endParaRPr>
          </a:p>
          <a:p>
            <a:pPr algn="l"/>
            <a:r>
              <a:rPr lang="en-US" sz="1600" b="1" i="0" u="none" strike="noStrike" baseline="0" dirty="0">
                <a:solidFill>
                  <a:srgbClr val="000000"/>
                </a:solidFill>
              </a:rPr>
              <a:t>Omkar Rajendra Gaikwad. (1226843997) </a:t>
            </a:r>
            <a:endParaRPr lang="en-US" sz="1600" b="0" i="0" u="none" strike="noStrike" baseline="0" dirty="0">
              <a:solidFill>
                <a:srgbClr val="000000"/>
              </a:solidFill>
            </a:endParaRPr>
          </a:p>
          <a:p>
            <a:pPr algn="l"/>
            <a:r>
              <a:rPr lang="en-US" sz="1600" b="1" i="0" u="none" strike="noStrike" baseline="0" dirty="0" err="1">
                <a:solidFill>
                  <a:srgbClr val="000000"/>
                </a:solidFill>
              </a:rPr>
              <a:t>Harshal</a:t>
            </a:r>
            <a:r>
              <a:rPr lang="en-US" sz="1600" b="1" i="0" u="none" strike="noStrike" baseline="0" dirty="0">
                <a:solidFill>
                  <a:srgbClr val="000000"/>
                </a:solidFill>
              </a:rPr>
              <a:t> Rajesh </a:t>
            </a:r>
            <a:r>
              <a:rPr lang="en-US" sz="1600" b="1" i="0" u="none" strike="noStrike" baseline="0" dirty="0" err="1">
                <a:solidFill>
                  <a:srgbClr val="000000"/>
                </a:solidFill>
              </a:rPr>
              <a:t>Tingre</a:t>
            </a:r>
            <a:r>
              <a:rPr lang="en-US" sz="1600" b="1" i="0" u="none" strike="noStrike" baseline="0" dirty="0">
                <a:solidFill>
                  <a:srgbClr val="000000"/>
                </a:solidFill>
              </a:rPr>
              <a:t>. (1226039050) </a:t>
            </a:r>
            <a:endParaRPr lang="en-US" sz="2000"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47759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8C82-638A-CF6F-EBDD-6E82A7E20413}"/>
              </a:ext>
            </a:extLst>
          </p:cNvPr>
          <p:cNvSpPr>
            <a:spLocks noGrp="1"/>
          </p:cNvSpPr>
          <p:nvPr>
            <p:ph type="title"/>
          </p:nvPr>
        </p:nvSpPr>
        <p:spPr>
          <a:xfrm>
            <a:off x="838200" y="0"/>
            <a:ext cx="10515600" cy="888206"/>
          </a:xfrm>
        </p:spPr>
        <p:txBody>
          <a:bodyPr/>
          <a:lstStyle/>
          <a:p>
            <a:r>
              <a:rPr lang="en-US" sz="2800" b="1" i="0" u="none" strike="noStrike" baseline="0" dirty="0">
                <a:solidFill>
                  <a:srgbClr val="212121"/>
                </a:solidFill>
                <a:latin typeface="+mn-lt"/>
              </a:rPr>
              <a:t>SAMPLE CODE AND DATASET-</a:t>
            </a:r>
            <a:br>
              <a:rPr lang="en-US" sz="1800" b="0" i="0" u="none" strike="noStrike" baseline="0" dirty="0">
                <a:solidFill>
                  <a:srgbClr val="212121"/>
                </a:solidFill>
                <a:latin typeface="Times New Roman" panose="02020603050405020304" pitchFamily="18" charset="0"/>
              </a:rPr>
            </a:br>
            <a:r>
              <a:rPr lang="en-US" sz="1800" b="0" i="0" u="none" strike="noStrike" baseline="0" dirty="0">
                <a:solidFill>
                  <a:srgbClr val="212121"/>
                </a:solidFill>
                <a:latin typeface="+mn-lt"/>
              </a:rPr>
              <a:t>The dataset used in this demonstration are movie “credits.csv” and “movies.csv”. </a:t>
            </a:r>
            <a:endParaRPr lang="en-US" dirty="0">
              <a:latin typeface="+mn-lt"/>
            </a:endParaRPr>
          </a:p>
        </p:txBody>
      </p:sp>
      <p:sp>
        <p:nvSpPr>
          <p:cNvPr id="3" name="Text Placeholder 2">
            <a:extLst>
              <a:ext uri="{FF2B5EF4-FFF2-40B4-BE49-F238E27FC236}">
                <a16:creationId xmlns:a16="http://schemas.microsoft.com/office/drawing/2014/main" id="{7D478138-D339-8CCE-675C-0020D869F6F5}"/>
              </a:ext>
            </a:extLst>
          </p:cNvPr>
          <p:cNvSpPr>
            <a:spLocks noGrp="1"/>
          </p:cNvSpPr>
          <p:nvPr>
            <p:ph type="body" idx="1"/>
          </p:nvPr>
        </p:nvSpPr>
        <p:spPr>
          <a:xfrm>
            <a:off x="838200" y="786987"/>
            <a:ext cx="10515600" cy="4351338"/>
          </a:xfrm>
        </p:spPr>
        <p:txBody>
          <a:bodyPr/>
          <a:lstStyle/>
          <a:p>
            <a:r>
              <a:rPr lang="en-US" sz="1800" b="0" i="0" u="none" strike="noStrike" baseline="0" dirty="0">
                <a:solidFill>
                  <a:srgbClr val="212121"/>
                </a:solidFill>
              </a:rPr>
              <a:t>Movie dataset has: </a:t>
            </a:r>
          </a:p>
          <a:p>
            <a:pPr lvl="1"/>
            <a:r>
              <a:rPr lang="en-US" sz="1400" b="0" i="0" u="none" strike="noStrike" baseline="0" dirty="0">
                <a:solidFill>
                  <a:srgbClr val="212121"/>
                </a:solidFill>
              </a:rPr>
              <a:t> </a:t>
            </a:r>
            <a:r>
              <a:rPr lang="en-US" sz="1400" b="1" i="0" u="none" strike="noStrike" baseline="0" dirty="0" err="1">
                <a:solidFill>
                  <a:srgbClr val="212121"/>
                </a:solidFill>
              </a:rPr>
              <a:t>MovieId</a:t>
            </a:r>
            <a:r>
              <a:rPr lang="en-US" sz="1400" b="1" i="0" u="none" strike="noStrike" baseline="0" dirty="0">
                <a:solidFill>
                  <a:srgbClr val="212121"/>
                </a:solidFill>
              </a:rPr>
              <a:t> </a:t>
            </a:r>
            <a:r>
              <a:rPr lang="en-US" sz="1400" b="0" i="0" u="none" strike="noStrike" baseline="0" dirty="0">
                <a:solidFill>
                  <a:srgbClr val="212121"/>
                </a:solidFill>
              </a:rPr>
              <a:t>– once the recommendation is done, we get a list of all similar </a:t>
            </a:r>
            <a:r>
              <a:rPr lang="en-US" sz="1400" b="0" i="0" u="none" strike="noStrike" baseline="0" dirty="0" err="1">
                <a:solidFill>
                  <a:srgbClr val="212121"/>
                </a:solidFill>
              </a:rPr>
              <a:t>movieId</a:t>
            </a:r>
            <a:r>
              <a:rPr lang="en-US" sz="1400" b="0" i="0" u="none" strike="noStrike" baseline="0" dirty="0">
                <a:solidFill>
                  <a:srgbClr val="212121"/>
                </a:solidFill>
              </a:rPr>
              <a:t> and get the title for each movie from this dataset. </a:t>
            </a:r>
            <a:endParaRPr lang="en-US" sz="1400" b="0" i="0" u="none" strike="noStrike" baseline="0" dirty="0">
              <a:solidFill>
                <a:srgbClr val="000000"/>
              </a:solidFill>
            </a:endParaRPr>
          </a:p>
          <a:p>
            <a:pPr lvl="1"/>
            <a:r>
              <a:rPr lang="en-US" sz="1400" b="1" i="0" u="none" strike="noStrike" baseline="0" dirty="0">
                <a:solidFill>
                  <a:srgbClr val="212121"/>
                </a:solidFill>
              </a:rPr>
              <a:t>genres </a:t>
            </a:r>
            <a:r>
              <a:rPr lang="en-US" sz="1400" b="0" i="0" u="none" strike="noStrike" baseline="0" dirty="0">
                <a:solidFill>
                  <a:srgbClr val="212121"/>
                </a:solidFill>
              </a:rPr>
              <a:t>– which is required for this filtering approach. </a:t>
            </a:r>
            <a:endParaRPr lang="en-US" sz="1400" b="0" i="0" u="none" strike="noStrike" baseline="0" dirty="0">
              <a:solidFill>
                <a:srgbClr val="000000"/>
              </a:solidFill>
            </a:endParaRPr>
          </a:p>
          <a:p>
            <a:endParaRPr lang="en-US" dirty="0"/>
          </a:p>
        </p:txBody>
      </p:sp>
      <p:pic>
        <p:nvPicPr>
          <p:cNvPr id="6" name="Picture 5">
            <a:extLst>
              <a:ext uri="{FF2B5EF4-FFF2-40B4-BE49-F238E27FC236}">
                <a16:creationId xmlns:a16="http://schemas.microsoft.com/office/drawing/2014/main" id="{33F2A799-3F5E-86C8-B871-CD5CD158AD46}"/>
              </a:ext>
            </a:extLst>
          </p:cNvPr>
          <p:cNvPicPr>
            <a:picLocks noChangeAspect="1"/>
          </p:cNvPicPr>
          <p:nvPr/>
        </p:nvPicPr>
        <p:blipFill rotWithShape="1">
          <a:blip r:embed="rId2"/>
          <a:srcRect r="39756"/>
          <a:stretch/>
        </p:blipFill>
        <p:spPr>
          <a:xfrm>
            <a:off x="838200" y="1675193"/>
            <a:ext cx="4567989" cy="2351375"/>
          </a:xfrm>
          <a:prstGeom prst="rect">
            <a:avLst/>
          </a:prstGeom>
          <a:ln>
            <a:solidFill>
              <a:schemeClr val="tx1"/>
            </a:solidFill>
          </a:ln>
        </p:spPr>
      </p:pic>
      <p:pic>
        <p:nvPicPr>
          <p:cNvPr id="11" name="Picture 10">
            <a:extLst>
              <a:ext uri="{FF2B5EF4-FFF2-40B4-BE49-F238E27FC236}">
                <a16:creationId xmlns:a16="http://schemas.microsoft.com/office/drawing/2014/main" id="{62189B5D-D8DC-6958-66B8-C0F13F15BAFA}"/>
              </a:ext>
            </a:extLst>
          </p:cNvPr>
          <p:cNvPicPr>
            <a:picLocks noChangeAspect="1"/>
          </p:cNvPicPr>
          <p:nvPr/>
        </p:nvPicPr>
        <p:blipFill>
          <a:blip r:embed="rId3"/>
          <a:stretch>
            <a:fillRect/>
          </a:stretch>
        </p:blipFill>
        <p:spPr>
          <a:xfrm>
            <a:off x="678180" y="4224528"/>
            <a:ext cx="10835640" cy="2422827"/>
          </a:xfrm>
          <a:prstGeom prst="rect">
            <a:avLst/>
          </a:prstGeom>
          <a:ln>
            <a:solidFill>
              <a:schemeClr val="tx1"/>
            </a:solidFill>
          </a:ln>
        </p:spPr>
      </p:pic>
    </p:spTree>
    <p:extLst>
      <p:ext uri="{BB962C8B-B14F-4D97-AF65-F5344CB8AC3E}">
        <p14:creationId xmlns:p14="http://schemas.microsoft.com/office/powerpoint/2010/main" val="2495214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12B3F-C43C-37B9-1E53-0B017B9AB4FD}"/>
              </a:ext>
            </a:extLst>
          </p:cNvPr>
          <p:cNvSpPr>
            <a:spLocks noGrp="1"/>
          </p:cNvSpPr>
          <p:nvPr>
            <p:ph type="title"/>
          </p:nvPr>
        </p:nvSpPr>
        <p:spPr>
          <a:xfrm>
            <a:off x="0" y="1"/>
            <a:ext cx="6240379" cy="832104"/>
          </a:xfrm>
        </p:spPr>
        <p:txBody>
          <a:bodyPr vert="horz" lIns="91440" tIns="45720" rIns="91440" bIns="45720" rtlCol="0" anchor="ctr">
            <a:normAutofit/>
          </a:bodyPr>
          <a:lstStyle/>
          <a:p>
            <a:r>
              <a:rPr lang="en-US" sz="4000" b="1" dirty="0">
                <a:latin typeface="+mn-lt"/>
              </a:rPr>
              <a:t>Sample Code and DATASET</a:t>
            </a:r>
          </a:p>
        </p:txBody>
      </p:sp>
      <p:pic>
        <p:nvPicPr>
          <p:cNvPr id="4" name="Picture 3">
            <a:extLst>
              <a:ext uri="{FF2B5EF4-FFF2-40B4-BE49-F238E27FC236}">
                <a16:creationId xmlns:a16="http://schemas.microsoft.com/office/drawing/2014/main" id="{41402804-0D78-766C-07E2-9BB813EF3860}"/>
              </a:ext>
            </a:extLst>
          </p:cNvPr>
          <p:cNvPicPr>
            <a:picLocks noChangeAspect="1"/>
          </p:cNvPicPr>
          <p:nvPr/>
        </p:nvPicPr>
        <p:blipFill>
          <a:blip r:embed="rId2">
            <a:grayscl/>
          </a:blip>
          <a:stretch>
            <a:fillRect/>
          </a:stretch>
        </p:blipFill>
        <p:spPr>
          <a:xfrm>
            <a:off x="57001" y="787252"/>
            <a:ext cx="12077998" cy="2280063"/>
          </a:xfrm>
          <a:prstGeom prst="rect">
            <a:avLst/>
          </a:prstGeom>
          <a:ln>
            <a:solidFill>
              <a:schemeClr val="tx1"/>
            </a:solidFill>
          </a:ln>
        </p:spPr>
      </p:pic>
      <p:pic>
        <p:nvPicPr>
          <p:cNvPr id="8" name="Picture 7">
            <a:extLst>
              <a:ext uri="{FF2B5EF4-FFF2-40B4-BE49-F238E27FC236}">
                <a16:creationId xmlns:a16="http://schemas.microsoft.com/office/drawing/2014/main" id="{883FBC25-D4E6-F263-1BB7-FA2665CF726C}"/>
              </a:ext>
            </a:extLst>
          </p:cNvPr>
          <p:cNvPicPr>
            <a:picLocks noChangeAspect="1"/>
          </p:cNvPicPr>
          <p:nvPr/>
        </p:nvPicPr>
        <p:blipFill>
          <a:blip r:embed="rId3"/>
          <a:stretch>
            <a:fillRect/>
          </a:stretch>
        </p:blipFill>
        <p:spPr>
          <a:xfrm>
            <a:off x="57001" y="3112168"/>
            <a:ext cx="6183377" cy="3723405"/>
          </a:xfrm>
          <a:prstGeom prst="rect">
            <a:avLst/>
          </a:prstGeom>
          <a:ln>
            <a:solidFill>
              <a:schemeClr val="tx1"/>
            </a:solidFill>
          </a:ln>
        </p:spPr>
      </p:pic>
      <p:pic>
        <p:nvPicPr>
          <p:cNvPr id="10" name="Picture 9">
            <a:extLst>
              <a:ext uri="{FF2B5EF4-FFF2-40B4-BE49-F238E27FC236}">
                <a16:creationId xmlns:a16="http://schemas.microsoft.com/office/drawing/2014/main" id="{54DB8D3D-2DBF-6CF5-8888-BCF61B8B1DA0}"/>
              </a:ext>
            </a:extLst>
          </p:cNvPr>
          <p:cNvPicPr>
            <a:picLocks noChangeAspect="1"/>
          </p:cNvPicPr>
          <p:nvPr/>
        </p:nvPicPr>
        <p:blipFill>
          <a:blip r:embed="rId4"/>
          <a:stretch>
            <a:fillRect/>
          </a:stretch>
        </p:blipFill>
        <p:spPr>
          <a:xfrm>
            <a:off x="6294330" y="3112168"/>
            <a:ext cx="5840669" cy="3723405"/>
          </a:xfrm>
          <a:prstGeom prst="rect">
            <a:avLst/>
          </a:prstGeom>
          <a:ln>
            <a:solidFill>
              <a:schemeClr val="tx1"/>
            </a:solidFill>
          </a:ln>
        </p:spPr>
      </p:pic>
      <p:sp>
        <p:nvSpPr>
          <p:cNvPr id="11" name="Arrow: Down 10">
            <a:extLst>
              <a:ext uri="{FF2B5EF4-FFF2-40B4-BE49-F238E27FC236}">
                <a16:creationId xmlns:a16="http://schemas.microsoft.com/office/drawing/2014/main" id="{D7A419AD-D72B-5DEE-9D80-8099B52F81A9}"/>
              </a:ext>
            </a:extLst>
          </p:cNvPr>
          <p:cNvSpPr/>
          <p:nvPr/>
        </p:nvSpPr>
        <p:spPr>
          <a:xfrm>
            <a:off x="4233672" y="2798064"/>
            <a:ext cx="484632" cy="6309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736F5B0-D46D-F6ED-693B-49FBACD189BC}"/>
              </a:ext>
            </a:extLst>
          </p:cNvPr>
          <p:cNvSpPr/>
          <p:nvPr/>
        </p:nvSpPr>
        <p:spPr>
          <a:xfrm>
            <a:off x="5605272" y="5495544"/>
            <a:ext cx="635106" cy="5303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676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AD29-DB88-50ED-9344-CCC0E263DBE4}"/>
              </a:ext>
            </a:extLst>
          </p:cNvPr>
          <p:cNvSpPr>
            <a:spLocks noGrp="1"/>
          </p:cNvSpPr>
          <p:nvPr>
            <p:ph type="title"/>
          </p:nvPr>
        </p:nvSpPr>
        <p:spPr>
          <a:xfrm>
            <a:off x="838200" y="365125"/>
            <a:ext cx="10515600" cy="1006475"/>
          </a:xfrm>
        </p:spPr>
        <p:txBody>
          <a:bodyPr/>
          <a:lstStyle/>
          <a:p>
            <a:r>
              <a:rPr lang="en-US" b="1" dirty="0">
                <a:latin typeface="+mn-lt"/>
              </a:rPr>
              <a:t>SAMPLE CODE and DATASET</a:t>
            </a:r>
          </a:p>
        </p:txBody>
      </p:sp>
      <p:pic>
        <p:nvPicPr>
          <p:cNvPr id="4" name="Picture 3" descr="A screenshot of a computer&#10;&#10;Description automatically generated">
            <a:extLst>
              <a:ext uri="{FF2B5EF4-FFF2-40B4-BE49-F238E27FC236}">
                <a16:creationId xmlns:a16="http://schemas.microsoft.com/office/drawing/2014/main" id="{3E8F8C3C-1A25-B162-5968-21F140062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956" y="1508760"/>
            <a:ext cx="9848087" cy="4791456"/>
          </a:xfrm>
          <a:prstGeom prst="rect">
            <a:avLst/>
          </a:prstGeom>
          <a:ln>
            <a:solidFill>
              <a:schemeClr val="tx1"/>
            </a:solidFill>
          </a:ln>
        </p:spPr>
      </p:pic>
    </p:spTree>
    <p:extLst>
      <p:ext uri="{BB962C8B-B14F-4D97-AF65-F5344CB8AC3E}">
        <p14:creationId xmlns:p14="http://schemas.microsoft.com/office/powerpoint/2010/main" val="388617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mera lens">
            <a:extLst>
              <a:ext uri="{FF2B5EF4-FFF2-40B4-BE49-F238E27FC236}">
                <a16:creationId xmlns:a16="http://schemas.microsoft.com/office/drawing/2014/main" id="{E72E0F4C-BCB9-FBCF-305C-F9340A0ACEAA}"/>
              </a:ext>
            </a:extLst>
          </p:cNvPr>
          <p:cNvPicPr>
            <a:picLocks noChangeAspect="1"/>
          </p:cNvPicPr>
          <p:nvPr/>
        </p:nvPicPr>
        <p:blipFill rotWithShape="1">
          <a:blip r:embed="rId2"/>
          <a:srcRect t="5346" r="23289" b="3745"/>
          <a:stretch/>
        </p:blipFill>
        <p:spPr>
          <a:xfrm>
            <a:off x="3947281" y="0"/>
            <a:ext cx="8669532"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5496C6-DF3E-B77C-0053-A4912EA92958}"/>
              </a:ext>
            </a:extLst>
          </p:cNvPr>
          <p:cNvSpPr>
            <a:spLocks noGrp="1"/>
          </p:cNvSpPr>
          <p:nvPr>
            <p:ph type="title"/>
          </p:nvPr>
        </p:nvSpPr>
        <p:spPr>
          <a:xfrm>
            <a:off x="371475" y="1012092"/>
            <a:ext cx="3438144" cy="1124712"/>
          </a:xfrm>
        </p:spPr>
        <p:txBody>
          <a:bodyPr vert="horz" lIns="91440" tIns="45720" rIns="91440" bIns="45720" rtlCol="0" anchor="b">
            <a:normAutofit/>
          </a:bodyPr>
          <a:lstStyle/>
          <a:p>
            <a:r>
              <a:rPr lang="en-US" sz="2800" dirty="0">
                <a:solidFill>
                  <a:schemeClr val="bg1"/>
                </a:solidFill>
              </a:rPr>
              <a:t>Recommendation Function</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BFA20293-D696-2140-2A6D-7B2605B45032}"/>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r>
              <a:rPr lang="en-US" sz="1700" dirty="0">
                <a:solidFill>
                  <a:schemeClr val="bg1"/>
                </a:solidFill>
              </a:rPr>
              <a:t>Check if movie in database</a:t>
            </a:r>
          </a:p>
          <a:p>
            <a:r>
              <a:rPr lang="en-US" sz="1700" dirty="0">
                <a:solidFill>
                  <a:schemeClr val="bg1"/>
                </a:solidFill>
              </a:rPr>
              <a:t>Identify similar movies by content</a:t>
            </a:r>
          </a:p>
          <a:p>
            <a:r>
              <a:rPr lang="en-US" sz="1700" dirty="0">
                <a:solidFill>
                  <a:schemeClr val="bg1"/>
                </a:solidFill>
              </a:rPr>
              <a:t>Return top 10 suggestions</a:t>
            </a:r>
          </a:p>
        </p:txBody>
      </p:sp>
      <p:pic>
        <p:nvPicPr>
          <p:cNvPr id="6" name="Picture 5">
            <a:extLst>
              <a:ext uri="{FF2B5EF4-FFF2-40B4-BE49-F238E27FC236}">
                <a16:creationId xmlns:a16="http://schemas.microsoft.com/office/drawing/2014/main" id="{D780F764-0CF6-84B1-5E75-83BD022605C3}"/>
              </a:ext>
            </a:extLst>
          </p:cNvPr>
          <p:cNvPicPr>
            <a:picLocks noChangeAspect="1"/>
          </p:cNvPicPr>
          <p:nvPr/>
        </p:nvPicPr>
        <p:blipFill>
          <a:blip r:embed="rId3"/>
          <a:stretch>
            <a:fillRect/>
          </a:stretch>
        </p:blipFill>
        <p:spPr>
          <a:xfrm>
            <a:off x="225778" y="3880555"/>
            <a:ext cx="8067830" cy="2754489"/>
          </a:xfrm>
          <a:prstGeom prst="rect">
            <a:avLst/>
          </a:prstGeom>
        </p:spPr>
      </p:pic>
    </p:spTree>
    <p:extLst>
      <p:ext uri="{BB962C8B-B14F-4D97-AF65-F5344CB8AC3E}">
        <p14:creationId xmlns:p14="http://schemas.microsoft.com/office/powerpoint/2010/main" val="4037329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B5615-A7BE-EADE-E5B6-41B31440F5F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Results</a:t>
            </a:r>
          </a:p>
        </p:txBody>
      </p:sp>
      <p:sp>
        <p:nvSpPr>
          <p:cNvPr id="3" name="Text Placeholder 2">
            <a:extLst>
              <a:ext uri="{FF2B5EF4-FFF2-40B4-BE49-F238E27FC236}">
                <a16:creationId xmlns:a16="http://schemas.microsoft.com/office/drawing/2014/main" id="{A040CD29-DF2B-6179-40CC-78DB99D49B17}"/>
              </a:ext>
            </a:extLst>
          </p:cNvPr>
          <p:cNvSpPr>
            <a:spLocks noGrp="1"/>
          </p:cNvSpPr>
          <p:nvPr>
            <p:ph type="body" idx="1"/>
          </p:nvPr>
        </p:nvSpPr>
        <p:spPr>
          <a:xfrm>
            <a:off x="477981" y="4872922"/>
            <a:ext cx="3933306" cy="1208141"/>
          </a:xfrm>
        </p:spPr>
        <p:txBody>
          <a:bodyPr vert="horz" lIns="91440" tIns="45720" rIns="91440" bIns="45720" rtlCol="0">
            <a:normAutofit fontScale="92500"/>
          </a:bodyPr>
          <a:lstStyle/>
          <a:p>
            <a:r>
              <a:rPr lang="en-US" sz="2400" b="0" i="0" u="none" strike="noStrike" kern="1200" baseline="0" dirty="0">
                <a:solidFill>
                  <a:schemeClr val="tx1"/>
                </a:solidFill>
                <a:latin typeface="+mn-lt"/>
                <a:ea typeface="+mn-ea"/>
                <a:cs typeface="+mn-cs"/>
              </a:rPr>
              <a:t>Even they are not similar titles they come under the similar genre and similar cast. </a:t>
            </a:r>
            <a:endParaRPr lang="en-US" sz="2400" kern="1200" dirty="0">
              <a:solidFill>
                <a:schemeClr val="tx1"/>
              </a:solidFill>
              <a:latin typeface="+mn-lt"/>
              <a:ea typeface="+mn-ea"/>
              <a:cs typeface="+mn-cs"/>
            </a:endParaRPr>
          </a:p>
        </p:txBody>
      </p:sp>
      <p:sp>
        <p:nvSpPr>
          <p:cNvPr id="58" name="Rectangle 5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486A6074-16A8-C8FF-2414-06A5B1649C62}"/>
              </a:ext>
            </a:extLst>
          </p:cNvPr>
          <p:cNvPicPr>
            <a:picLocks noChangeAspect="1"/>
          </p:cNvPicPr>
          <p:nvPr/>
        </p:nvPicPr>
        <p:blipFill>
          <a:blip r:embed="rId2"/>
          <a:stretch>
            <a:fillRect/>
          </a:stretch>
        </p:blipFill>
        <p:spPr>
          <a:xfrm>
            <a:off x="4864608" y="853773"/>
            <a:ext cx="6846363" cy="4999200"/>
          </a:xfrm>
          <a:prstGeom prst="rect">
            <a:avLst/>
          </a:prstGeom>
        </p:spPr>
      </p:pic>
    </p:spTree>
    <p:extLst>
      <p:ext uri="{BB962C8B-B14F-4D97-AF65-F5344CB8AC3E}">
        <p14:creationId xmlns:p14="http://schemas.microsoft.com/office/powerpoint/2010/main" val="342835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3BED0-6C9A-270D-9F63-BB80A79F994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a:solidFill>
                  <a:schemeClr val="tx1"/>
                </a:solidFill>
                <a:latin typeface="+mj-lt"/>
                <a:ea typeface="+mj-ea"/>
                <a:cs typeface="+mj-cs"/>
              </a:rPr>
              <a:t>Results</a:t>
            </a:r>
          </a:p>
        </p:txBody>
      </p:sp>
      <p:sp>
        <p:nvSpPr>
          <p:cNvPr id="43" name="Rectangle 4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661A509E-3D32-7B65-087E-901DC07D0465}"/>
              </a:ext>
            </a:extLst>
          </p:cNvPr>
          <p:cNvSpPr>
            <a:spLocks noGrp="1"/>
          </p:cNvSpPr>
          <p:nvPr>
            <p:ph type="body" idx="1"/>
          </p:nvPr>
        </p:nvSpPr>
        <p:spPr>
          <a:xfrm>
            <a:off x="411480" y="2684095"/>
            <a:ext cx="4443154" cy="3492868"/>
          </a:xfrm>
        </p:spPr>
        <p:txBody>
          <a:bodyPr vert="horz" lIns="91440" tIns="45720" rIns="91440" bIns="45720" rtlCol="0">
            <a:normAutofit/>
          </a:bodyPr>
          <a:lstStyle/>
          <a:p>
            <a:r>
              <a:rPr lang="en-US" sz="1800" b="0" i="0" u="none" strike="noStrike" baseline="0" dirty="0"/>
              <a:t>we get similar movie titles with the input title. </a:t>
            </a:r>
          </a:p>
          <a:p>
            <a:r>
              <a:rPr lang="en-US" sz="1800" b="0" i="0" u="none" strike="noStrike" baseline="0" dirty="0"/>
              <a:t>They also come under similar genre, cast and crew. </a:t>
            </a:r>
            <a:endParaRPr lang="en-US" sz="1800" dirty="0"/>
          </a:p>
        </p:txBody>
      </p:sp>
      <p:pic>
        <p:nvPicPr>
          <p:cNvPr id="5" name="Picture 4">
            <a:extLst>
              <a:ext uri="{FF2B5EF4-FFF2-40B4-BE49-F238E27FC236}">
                <a16:creationId xmlns:a16="http://schemas.microsoft.com/office/drawing/2014/main" id="{82A4A45F-39A8-45DD-5FC5-79855FEFF3EC}"/>
              </a:ext>
            </a:extLst>
          </p:cNvPr>
          <p:cNvPicPr>
            <a:picLocks noChangeAspect="1"/>
          </p:cNvPicPr>
          <p:nvPr/>
        </p:nvPicPr>
        <p:blipFill>
          <a:blip r:embed="rId2"/>
          <a:stretch>
            <a:fillRect/>
          </a:stretch>
        </p:blipFill>
        <p:spPr>
          <a:xfrm>
            <a:off x="5385816" y="1327043"/>
            <a:ext cx="6440424" cy="4148560"/>
          </a:xfrm>
          <a:prstGeom prst="rect">
            <a:avLst/>
          </a:prstGeom>
        </p:spPr>
      </p:pic>
    </p:spTree>
    <p:extLst>
      <p:ext uri="{BB962C8B-B14F-4D97-AF65-F5344CB8AC3E}">
        <p14:creationId xmlns:p14="http://schemas.microsoft.com/office/powerpoint/2010/main" val="2415664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8D9F-2E88-4A8B-7ABD-C3E8CE10AF92}"/>
              </a:ext>
            </a:extLst>
          </p:cNvPr>
          <p:cNvSpPr>
            <a:spLocks noGrp="1"/>
          </p:cNvSpPr>
          <p:nvPr>
            <p:ph type="title"/>
          </p:nvPr>
        </p:nvSpPr>
        <p:spPr>
          <a:xfrm>
            <a:off x="876693" y="741391"/>
            <a:ext cx="4355265" cy="1616203"/>
          </a:xfrm>
        </p:spPr>
        <p:txBody>
          <a:bodyPr vert="horz" lIns="91440" tIns="45720" rIns="91440" bIns="45720" rtlCol="0" anchor="b">
            <a:normAutofit/>
          </a:bodyPr>
          <a:lstStyle/>
          <a:p>
            <a:r>
              <a:rPr lang="en-US" sz="3200" b="1" dirty="0">
                <a:latin typeface="+mn-lt"/>
              </a:rPr>
              <a:t>Conclusions</a:t>
            </a:r>
          </a:p>
        </p:txBody>
      </p:sp>
      <p:sp>
        <p:nvSpPr>
          <p:cNvPr id="3" name="Text Placeholder 2">
            <a:extLst>
              <a:ext uri="{FF2B5EF4-FFF2-40B4-BE49-F238E27FC236}">
                <a16:creationId xmlns:a16="http://schemas.microsoft.com/office/drawing/2014/main" id="{B55494A4-8442-E2F8-8D74-CDF5C4923B00}"/>
              </a:ext>
            </a:extLst>
          </p:cNvPr>
          <p:cNvSpPr>
            <a:spLocks noGrp="1"/>
          </p:cNvSpPr>
          <p:nvPr>
            <p:ph type="body" idx="1"/>
          </p:nvPr>
        </p:nvSpPr>
        <p:spPr>
          <a:xfrm>
            <a:off x="876692" y="2533476"/>
            <a:ext cx="4355265" cy="3447832"/>
          </a:xfrm>
        </p:spPr>
        <p:txBody>
          <a:bodyPr vert="horz" lIns="91440" tIns="45720" rIns="91440" bIns="45720" rtlCol="0" anchor="t">
            <a:normAutofit/>
          </a:bodyPr>
          <a:lstStyle/>
          <a:p>
            <a:r>
              <a:rPr lang="en-US" sz="2000"/>
              <a:t>Successfully recommended relevant movies by content</a:t>
            </a:r>
          </a:p>
          <a:p>
            <a:r>
              <a:rPr lang="en-US" sz="2000"/>
              <a:t>Effective data preprocessing</a:t>
            </a:r>
          </a:p>
          <a:p>
            <a:r>
              <a:rPr lang="en-US" sz="2000"/>
              <a:t>Intuitive input/output functionality</a:t>
            </a:r>
          </a:p>
          <a:p>
            <a:r>
              <a:rPr lang="en-US" sz="2000"/>
              <a:t>Shows promise for small-medium datasets</a:t>
            </a:r>
          </a:p>
        </p:txBody>
      </p:sp>
      <p:pic>
        <p:nvPicPr>
          <p:cNvPr id="5" name="Picture 4" descr="Film reel and slate">
            <a:extLst>
              <a:ext uri="{FF2B5EF4-FFF2-40B4-BE49-F238E27FC236}">
                <a16:creationId xmlns:a16="http://schemas.microsoft.com/office/drawing/2014/main" id="{1D172FC2-7BAE-08C5-98C7-A22F0104990D}"/>
              </a:ext>
            </a:extLst>
          </p:cNvPr>
          <p:cNvPicPr>
            <a:picLocks noChangeAspect="1"/>
          </p:cNvPicPr>
          <p:nvPr/>
        </p:nvPicPr>
        <p:blipFill rotWithShape="1">
          <a:blip r:embed="rId2"/>
          <a:srcRect l="10624" r="30042" b="-1"/>
          <a:stretch/>
        </p:blipFill>
        <p:spPr>
          <a:xfrm>
            <a:off x="6096000" y="10"/>
            <a:ext cx="6095999" cy="6857990"/>
          </a:xfrm>
          <a:prstGeom prst="rect">
            <a:avLst/>
          </a:prstGeom>
        </p:spPr>
      </p:pic>
      <p:sp>
        <p:nvSpPr>
          <p:cNvPr id="28" name="Rectangle 27">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7" name="Rectangle 2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85742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387F-51C4-A5DD-3C0F-5C17AB96FA95}"/>
              </a:ext>
            </a:extLst>
          </p:cNvPr>
          <p:cNvSpPr>
            <a:spLocks noGrp="1"/>
          </p:cNvSpPr>
          <p:nvPr>
            <p:ph type="title"/>
          </p:nvPr>
        </p:nvSpPr>
        <p:spPr>
          <a:xfrm>
            <a:off x="876693" y="741391"/>
            <a:ext cx="4355265" cy="1616203"/>
          </a:xfrm>
        </p:spPr>
        <p:txBody>
          <a:bodyPr vert="horz" lIns="91440" tIns="45720" rIns="91440" bIns="45720" rtlCol="0" anchor="b">
            <a:normAutofit/>
          </a:bodyPr>
          <a:lstStyle/>
          <a:p>
            <a:r>
              <a:rPr lang="en-US" sz="3200" b="1" dirty="0">
                <a:latin typeface="+mn-lt"/>
              </a:rPr>
              <a:t>Future Work</a:t>
            </a:r>
          </a:p>
        </p:txBody>
      </p:sp>
      <p:sp>
        <p:nvSpPr>
          <p:cNvPr id="3" name="Text Placeholder 2">
            <a:extLst>
              <a:ext uri="{FF2B5EF4-FFF2-40B4-BE49-F238E27FC236}">
                <a16:creationId xmlns:a16="http://schemas.microsoft.com/office/drawing/2014/main" id="{1001BEC0-A6BC-0880-2905-078FA7C26328}"/>
              </a:ext>
            </a:extLst>
          </p:cNvPr>
          <p:cNvSpPr>
            <a:spLocks noGrp="1"/>
          </p:cNvSpPr>
          <p:nvPr>
            <p:ph type="body" idx="1"/>
          </p:nvPr>
        </p:nvSpPr>
        <p:spPr>
          <a:xfrm>
            <a:off x="876692" y="2533476"/>
            <a:ext cx="4355265" cy="3447832"/>
          </a:xfrm>
        </p:spPr>
        <p:txBody>
          <a:bodyPr vert="horz" lIns="91440" tIns="45720" rIns="91440" bIns="45720" rtlCol="0" anchor="t">
            <a:normAutofit/>
          </a:bodyPr>
          <a:lstStyle/>
          <a:p>
            <a:r>
              <a:rPr lang="en-US" sz="2000" dirty="0"/>
              <a:t>Switch to collaborative filtering</a:t>
            </a:r>
          </a:p>
          <a:p>
            <a:r>
              <a:rPr lang="en-US" sz="2000" dirty="0"/>
              <a:t>Improve input flexibility</a:t>
            </a:r>
          </a:p>
          <a:p>
            <a:r>
              <a:rPr lang="en-US" sz="2000" dirty="0"/>
              <a:t>Incorporate additional data sources</a:t>
            </a:r>
          </a:p>
          <a:p>
            <a:r>
              <a:rPr lang="en-US" sz="2000" dirty="0"/>
              <a:t>Regularly update movie data</a:t>
            </a:r>
          </a:p>
          <a:p>
            <a:r>
              <a:rPr lang="en-US" sz="2000" dirty="0"/>
              <a:t>Add user personalization</a:t>
            </a:r>
          </a:p>
          <a:p>
            <a:r>
              <a:rPr lang="en-US" sz="2000" dirty="0"/>
              <a:t>Scale system for larger data</a:t>
            </a:r>
          </a:p>
          <a:p>
            <a:r>
              <a:rPr lang="en-US" sz="2000" dirty="0"/>
              <a:t>Evaluate precision and recall</a:t>
            </a:r>
          </a:p>
        </p:txBody>
      </p:sp>
      <p:pic>
        <p:nvPicPr>
          <p:cNvPr id="5" name="Picture 4" descr="Graph">
            <a:extLst>
              <a:ext uri="{FF2B5EF4-FFF2-40B4-BE49-F238E27FC236}">
                <a16:creationId xmlns:a16="http://schemas.microsoft.com/office/drawing/2014/main" id="{A279144E-E1FD-C2E7-5872-153B82D68F55}"/>
              </a:ext>
            </a:extLst>
          </p:cNvPr>
          <p:cNvPicPr>
            <a:picLocks noChangeAspect="1"/>
          </p:cNvPicPr>
          <p:nvPr/>
        </p:nvPicPr>
        <p:blipFill rotWithShape="1">
          <a:blip r:embed="rId2"/>
          <a:srcRect l="14656" r="29788"/>
          <a:stretch/>
        </p:blipFill>
        <p:spPr>
          <a:xfrm>
            <a:off x="6096000" y="10"/>
            <a:ext cx="6095999" cy="6857990"/>
          </a:xfrm>
          <a:prstGeom prst="rect">
            <a:avLst/>
          </a:prstGeom>
        </p:spPr>
      </p:pic>
      <p:sp>
        <p:nvSpPr>
          <p:cNvPr id="24" name="Rectangle 23">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7" name="Rectangle 2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686013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83ECC-12BD-955E-FEEC-B0503CC8B4E0}"/>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u="none" strike="noStrike" kern="1200" baseline="0" dirty="0">
                <a:solidFill>
                  <a:srgbClr val="FFFFFF"/>
                </a:solidFill>
                <a:latin typeface="+mn-lt"/>
                <a:ea typeface="+mj-ea"/>
                <a:cs typeface="+mj-cs"/>
              </a:rPr>
              <a:t>REFERENCES</a:t>
            </a:r>
            <a:r>
              <a:rPr lang="en-US" sz="4000" b="1" i="0" u="none" strike="noStrike" kern="1200" baseline="0" dirty="0">
                <a:solidFill>
                  <a:srgbClr val="FFFFFF"/>
                </a:solidFill>
                <a:latin typeface="+mj-lt"/>
                <a:ea typeface="+mj-ea"/>
                <a:cs typeface="+mj-cs"/>
              </a:rPr>
              <a:t> </a:t>
            </a:r>
            <a:endParaRPr lang="en-US" sz="4000" kern="1200" dirty="0">
              <a:solidFill>
                <a:srgbClr val="FFFFFF"/>
              </a:solidFill>
              <a:latin typeface="+mj-lt"/>
              <a:ea typeface="+mj-ea"/>
              <a:cs typeface="+mj-cs"/>
            </a:endParaRPr>
          </a:p>
        </p:txBody>
      </p:sp>
      <p:sp>
        <p:nvSpPr>
          <p:cNvPr id="34" name="Text Placeholder 2">
            <a:extLst>
              <a:ext uri="{FF2B5EF4-FFF2-40B4-BE49-F238E27FC236}">
                <a16:creationId xmlns:a16="http://schemas.microsoft.com/office/drawing/2014/main" id="{699E5199-28B6-3A2C-AC28-3EE0AB4A10A2}"/>
              </a:ext>
            </a:extLst>
          </p:cNvPr>
          <p:cNvSpPr>
            <a:spLocks noGrp="1"/>
          </p:cNvSpPr>
          <p:nvPr>
            <p:ph type="body" idx="1"/>
          </p:nvPr>
        </p:nvSpPr>
        <p:spPr>
          <a:xfrm>
            <a:off x="4835711" y="1420366"/>
            <a:ext cx="6555347" cy="4037543"/>
          </a:xfrm>
        </p:spPr>
        <p:txBody>
          <a:bodyPr vert="horz" lIns="91440" tIns="45720" rIns="91440" bIns="45720" rtlCol="0" anchor="ctr">
            <a:normAutofit/>
          </a:bodyPr>
          <a:lstStyle/>
          <a:p>
            <a:pPr marL="0" indent="0">
              <a:buNone/>
            </a:pPr>
            <a:endParaRPr lang="en-US" sz="2000" b="0" i="0" u="none" strike="noStrike" baseline="0" dirty="0"/>
          </a:p>
          <a:p>
            <a:r>
              <a:rPr lang="en-US" sz="2000" b="0" i="0" u="none" strike="noStrike" baseline="0" dirty="0"/>
              <a:t>https://www.analyticsvidhya.com/blog/2020/11/create-your-own-movie-movie-recommendation-system/ </a:t>
            </a:r>
          </a:p>
          <a:p>
            <a:r>
              <a:rPr lang="en-US" sz="2000" b="0" i="0" u="none" strike="noStrike" baseline="0" dirty="0"/>
              <a:t>https://drive.google.com/drive/folders/10P7C-suaBAA5_ZAi4oEO_Pmsb7kG6JMZ </a:t>
            </a:r>
          </a:p>
          <a:p>
            <a:r>
              <a:rPr lang="en-US" sz="2000" b="0" i="0" u="none" strike="noStrike" baseline="0" dirty="0"/>
              <a:t>https://labelyourdata.com/articles/movie-recommendation-with-machine-learning </a:t>
            </a:r>
          </a:p>
          <a:p>
            <a:r>
              <a:rPr lang="en-US" sz="2000" b="0" i="0" u="none" strike="noStrike" baseline="0" dirty="0"/>
              <a:t>https://towardsdatascience.com/how-to-build-a-movie-recommendation-system-67e321339109 </a:t>
            </a:r>
          </a:p>
          <a:p>
            <a:r>
              <a:rPr lang="en-US" sz="2000" b="0" i="0" u="none" strike="noStrike" baseline="0" dirty="0"/>
              <a:t>https://www.mygreatlearning.com/blog/masterclass-on-movie-recommendation-system/ </a:t>
            </a:r>
          </a:p>
        </p:txBody>
      </p:sp>
    </p:spTree>
    <p:extLst>
      <p:ext uri="{BB962C8B-B14F-4D97-AF65-F5344CB8AC3E}">
        <p14:creationId xmlns:p14="http://schemas.microsoft.com/office/powerpoint/2010/main" val="149388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E859-DA03-1017-4ECD-90E97FA31A17}"/>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4800" b="1" dirty="0">
                <a:latin typeface="+mn-lt"/>
              </a:rPr>
              <a:t>Agenda</a:t>
            </a:r>
          </a:p>
        </p:txBody>
      </p:sp>
      <p:pic>
        <p:nvPicPr>
          <p:cNvPr id="5" name="Picture 4" descr="Many question marks on black background">
            <a:extLst>
              <a:ext uri="{FF2B5EF4-FFF2-40B4-BE49-F238E27FC236}">
                <a16:creationId xmlns:a16="http://schemas.microsoft.com/office/drawing/2014/main" id="{8A5D9C2C-4682-537F-B638-C764F2BB862A}"/>
              </a:ext>
            </a:extLst>
          </p:cNvPr>
          <p:cNvPicPr>
            <a:picLocks noChangeAspect="1"/>
          </p:cNvPicPr>
          <p:nvPr/>
        </p:nvPicPr>
        <p:blipFill rotWithShape="1">
          <a:blip r:embed="rId2"/>
          <a:srcRect l="45777" r="2" b="2"/>
          <a:stretch/>
        </p:blipFill>
        <p:spPr>
          <a:xfrm>
            <a:off x="20" y="10"/>
            <a:ext cx="6095980" cy="6857990"/>
          </a:xfrm>
          <a:prstGeom prst="rect">
            <a:avLst/>
          </a:prstGeom>
        </p:spPr>
      </p:pic>
      <p:grpSp>
        <p:nvGrpSpPr>
          <p:cNvPr id="56" name="Group 55">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51" name="Rectangle 5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C44D5A3C-38A3-EC9C-87BF-9A014A6DAA04}"/>
              </a:ext>
            </a:extLst>
          </p:cNvPr>
          <p:cNvSpPr>
            <a:spLocks noGrp="1"/>
          </p:cNvSpPr>
          <p:nvPr>
            <p:ph type="body" idx="1"/>
          </p:nvPr>
        </p:nvSpPr>
        <p:spPr>
          <a:xfrm>
            <a:off x="6823877" y="2533476"/>
            <a:ext cx="5175289" cy="3447832"/>
          </a:xfrm>
        </p:spPr>
        <p:txBody>
          <a:bodyPr vert="horz" lIns="91440" tIns="45720" rIns="91440" bIns="45720" rtlCol="0" anchor="t">
            <a:normAutofit/>
          </a:bodyPr>
          <a:lstStyle/>
          <a:p>
            <a:r>
              <a:rPr lang="en-US" sz="2400" dirty="0"/>
              <a:t>Problem Statement &amp; Motivation.</a:t>
            </a:r>
          </a:p>
          <a:p>
            <a:r>
              <a:rPr lang="en-US" sz="2400" dirty="0"/>
              <a:t>Methods.</a:t>
            </a:r>
          </a:p>
          <a:p>
            <a:r>
              <a:rPr lang="en-US" sz="2400" dirty="0"/>
              <a:t>Implementation.</a:t>
            </a:r>
          </a:p>
          <a:p>
            <a:r>
              <a:rPr lang="en-US" sz="2400" dirty="0"/>
              <a:t>Results.</a:t>
            </a:r>
          </a:p>
          <a:p>
            <a:r>
              <a:rPr lang="en-US" sz="2400" dirty="0"/>
              <a:t>Conclusions.</a:t>
            </a:r>
          </a:p>
          <a:p>
            <a:r>
              <a:rPr lang="en-US" sz="2400" dirty="0"/>
              <a:t>Future Work.</a:t>
            </a:r>
          </a:p>
          <a:p>
            <a:r>
              <a:rPr lang="en-US" sz="2400" dirty="0"/>
              <a:t>Q&amp;A.</a:t>
            </a:r>
          </a:p>
        </p:txBody>
      </p:sp>
    </p:spTree>
    <p:extLst>
      <p:ext uri="{BB962C8B-B14F-4D97-AF65-F5344CB8AC3E}">
        <p14:creationId xmlns:p14="http://schemas.microsoft.com/office/powerpoint/2010/main" val="2753503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ight bulb on yellow background with sketched light beams and cord">
            <a:extLst>
              <a:ext uri="{FF2B5EF4-FFF2-40B4-BE49-F238E27FC236}">
                <a16:creationId xmlns:a16="http://schemas.microsoft.com/office/drawing/2014/main" id="{83A645AC-341D-6014-5E4B-575376B6C427}"/>
              </a:ext>
            </a:extLst>
          </p:cNvPr>
          <p:cNvPicPr>
            <a:picLocks noChangeAspect="1"/>
          </p:cNvPicPr>
          <p:nvPr/>
        </p:nvPicPr>
        <p:blipFill rotWithShape="1">
          <a:blip r:embed="rId2"/>
          <a:srcRect t="8537"/>
          <a:stretch/>
        </p:blipFill>
        <p:spPr>
          <a:xfrm>
            <a:off x="1" y="1"/>
            <a:ext cx="12192000" cy="6857999"/>
          </a:xfrm>
          <a:prstGeom prst="rect">
            <a:avLst/>
          </a:prstGeom>
        </p:spPr>
      </p:pic>
      <p:sp useBgFill="1">
        <p:nvSpPr>
          <p:cNvPr id="16" name="Freeform: Shape 15">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373908-B989-B05A-FD25-1F74B585903F}"/>
              </a:ext>
            </a:extLst>
          </p:cNvPr>
          <p:cNvSpPr>
            <a:spLocks noGrp="1"/>
          </p:cNvSpPr>
          <p:nvPr>
            <p:ph type="title"/>
          </p:nvPr>
        </p:nvSpPr>
        <p:spPr>
          <a:xfrm>
            <a:off x="723898" y="1071350"/>
            <a:ext cx="5372101" cy="1339382"/>
          </a:xfrm>
        </p:spPr>
        <p:txBody>
          <a:bodyPr vert="horz" lIns="91440" tIns="45720" rIns="91440" bIns="45720" rtlCol="0" anchor="ctr">
            <a:normAutofit/>
          </a:bodyPr>
          <a:lstStyle/>
          <a:p>
            <a:pPr algn="ctr"/>
            <a:r>
              <a:rPr lang="en-US" sz="3600" b="1" dirty="0">
                <a:latin typeface="+mn-lt"/>
              </a:rPr>
              <a:t>Problem Statement &amp; Motivation</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EC96969-EA88-449E-EE9D-F1E5C5FFAA00}"/>
              </a:ext>
            </a:extLst>
          </p:cNvPr>
          <p:cNvSpPr>
            <a:spLocks noGrp="1"/>
          </p:cNvSpPr>
          <p:nvPr>
            <p:ph type="body" idx="1"/>
          </p:nvPr>
        </p:nvSpPr>
        <p:spPr>
          <a:xfrm>
            <a:off x="1189319" y="2323322"/>
            <a:ext cx="4458446" cy="2593911"/>
          </a:xfrm>
        </p:spPr>
        <p:txBody>
          <a:bodyPr vert="horz" lIns="91440" tIns="45720" rIns="91440" bIns="45720" rtlCol="0" anchor="ctr">
            <a:normAutofit/>
          </a:bodyPr>
          <a:lstStyle/>
          <a:p>
            <a:r>
              <a:rPr lang="en-US" sz="2000" dirty="0"/>
              <a:t>Explain why recommendation systems are important (personalization, sales, engagement etc.)</a:t>
            </a:r>
          </a:p>
          <a:p>
            <a:r>
              <a:rPr lang="en-US" sz="2000" dirty="0"/>
              <a:t>Goal is to recommend movies to users based on their preferences</a:t>
            </a:r>
          </a:p>
          <a:p>
            <a:r>
              <a:rPr lang="en-US" sz="2000" dirty="0"/>
              <a:t>Using content-based filtering approach</a:t>
            </a:r>
          </a:p>
        </p:txBody>
      </p:sp>
    </p:spTree>
    <p:extLst>
      <p:ext uri="{BB962C8B-B14F-4D97-AF65-F5344CB8AC3E}">
        <p14:creationId xmlns:p14="http://schemas.microsoft.com/office/powerpoint/2010/main" val="2093018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lm reel and slate">
            <a:extLst>
              <a:ext uri="{FF2B5EF4-FFF2-40B4-BE49-F238E27FC236}">
                <a16:creationId xmlns:a16="http://schemas.microsoft.com/office/drawing/2014/main" id="{26FA1631-92A3-F026-B88E-193850C8FE20}"/>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45331-8348-1E99-0199-CD032881DB30}"/>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b="1" dirty="0">
                <a:latin typeface="+mn-lt"/>
              </a:rPr>
              <a:t>Methods</a:t>
            </a:r>
          </a:p>
        </p:txBody>
      </p:sp>
      <p:sp>
        <p:nvSpPr>
          <p:cNvPr id="3" name="Text Placeholder 2">
            <a:extLst>
              <a:ext uri="{FF2B5EF4-FFF2-40B4-BE49-F238E27FC236}">
                <a16:creationId xmlns:a16="http://schemas.microsoft.com/office/drawing/2014/main" id="{20E51C09-3EAC-CB90-01A9-C03835BF55CB}"/>
              </a:ext>
            </a:extLst>
          </p:cNvPr>
          <p:cNvSpPr>
            <a:spLocks noGrp="1"/>
          </p:cNvSpPr>
          <p:nvPr>
            <p:ph type="body" idx="1"/>
          </p:nvPr>
        </p:nvSpPr>
        <p:spPr>
          <a:xfrm>
            <a:off x="363895" y="2434201"/>
            <a:ext cx="3508310" cy="3742762"/>
          </a:xfrm>
        </p:spPr>
        <p:txBody>
          <a:bodyPr vert="horz" lIns="91440" tIns="45720" rIns="91440" bIns="45720" rtlCol="0">
            <a:normAutofit/>
          </a:bodyPr>
          <a:lstStyle/>
          <a:p>
            <a:r>
              <a:rPr lang="en-US" sz="2000" dirty="0"/>
              <a:t>Content-based filtering overview</a:t>
            </a:r>
          </a:p>
          <a:p>
            <a:r>
              <a:rPr lang="en-US" sz="2000" dirty="0"/>
              <a:t>Computes similarity between movie attributes and user preferences</a:t>
            </a:r>
          </a:p>
          <a:p>
            <a:r>
              <a:rPr lang="en-US" sz="2000" dirty="0"/>
              <a:t>Limitations: restricted exposure, inability to explore</a:t>
            </a:r>
          </a:p>
        </p:txBody>
      </p:sp>
    </p:spTree>
    <p:extLst>
      <p:ext uri="{BB962C8B-B14F-4D97-AF65-F5344CB8AC3E}">
        <p14:creationId xmlns:p14="http://schemas.microsoft.com/office/powerpoint/2010/main" val="31057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0C652-E835-E17C-CE88-98121244A5E7}"/>
              </a:ext>
            </a:extLst>
          </p:cNvPr>
          <p:cNvSpPr>
            <a:spLocks noGrp="1"/>
          </p:cNvSpPr>
          <p:nvPr>
            <p:ph type="body" idx="1"/>
          </p:nvPr>
        </p:nvSpPr>
        <p:spPr>
          <a:xfrm>
            <a:off x="326441" y="256381"/>
            <a:ext cx="5299918" cy="816639"/>
          </a:xfrm>
        </p:spPr>
        <p:txBody>
          <a:bodyPr>
            <a:normAutofit/>
          </a:bodyPr>
          <a:lstStyle/>
          <a:p>
            <a:r>
              <a:rPr lang="en-US" sz="4000" b="1" i="0" u="none" strike="noStrike" baseline="0" dirty="0">
                <a:solidFill>
                  <a:srgbClr val="212121"/>
                </a:solidFill>
              </a:rPr>
              <a:t>Content-based Filtering</a:t>
            </a:r>
            <a:endParaRPr lang="en-US" sz="2800" dirty="0"/>
          </a:p>
        </p:txBody>
      </p:sp>
      <p:pic>
        <p:nvPicPr>
          <p:cNvPr id="8" name="Content Placeholder 7" descr="A diagram of a person and a paper&#10;&#10;Description automatically generated">
            <a:extLst>
              <a:ext uri="{FF2B5EF4-FFF2-40B4-BE49-F238E27FC236}">
                <a16:creationId xmlns:a16="http://schemas.microsoft.com/office/drawing/2014/main" id="{A167840D-CDF7-7DC7-0B91-11949CEFF7D4}"/>
              </a:ext>
            </a:extLst>
          </p:cNvPr>
          <p:cNvPicPr>
            <a:picLocks noGrp="1" noChangeAspect="1"/>
          </p:cNvPicPr>
          <p:nvPr>
            <p:ph sz="half" idx="2"/>
          </p:nvPr>
        </p:nvPicPr>
        <p:blipFill rotWithShape="1">
          <a:blip r:embed="rId2"/>
          <a:srcRect t="9126"/>
          <a:stretch/>
        </p:blipFill>
        <p:spPr>
          <a:xfrm>
            <a:off x="326441" y="1350489"/>
            <a:ext cx="3731073" cy="4430344"/>
          </a:xfrm>
          <a:ln w="19050">
            <a:solidFill>
              <a:schemeClr val="tx1"/>
            </a:solidFill>
          </a:ln>
        </p:spPr>
      </p:pic>
      <p:graphicFrame>
        <p:nvGraphicFramePr>
          <p:cNvPr id="20" name="TextBox 12">
            <a:extLst>
              <a:ext uri="{FF2B5EF4-FFF2-40B4-BE49-F238E27FC236}">
                <a16:creationId xmlns:a16="http://schemas.microsoft.com/office/drawing/2014/main" id="{C16EAECC-79AC-4187-A52C-828F823F72F8}"/>
              </a:ext>
            </a:extLst>
          </p:cNvPr>
          <p:cNvGraphicFramePr/>
          <p:nvPr>
            <p:extLst>
              <p:ext uri="{D42A27DB-BD31-4B8C-83A1-F6EECF244321}">
                <p14:modId xmlns:p14="http://schemas.microsoft.com/office/powerpoint/2010/main" val="1539788510"/>
              </p:ext>
            </p:extLst>
          </p:nvPr>
        </p:nvGraphicFramePr>
        <p:xfrm>
          <a:off x="4288535" y="1289304"/>
          <a:ext cx="7903465" cy="5242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6850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2EFE-FD92-ED04-E441-388F792C3759}"/>
              </a:ext>
            </a:extLst>
          </p:cNvPr>
          <p:cNvSpPr>
            <a:spLocks noGrp="1"/>
          </p:cNvSpPr>
          <p:nvPr>
            <p:ph type="title"/>
          </p:nvPr>
        </p:nvSpPr>
        <p:spPr>
          <a:xfrm>
            <a:off x="182880" y="0"/>
            <a:ext cx="5334000" cy="1708246"/>
          </a:xfrm>
        </p:spPr>
        <p:txBody>
          <a:bodyPr vert="horz" lIns="91440" tIns="45720" rIns="91440" bIns="45720" rtlCol="0" anchor="ctr">
            <a:normAutofit/>
          </a:bodyPr>
          <a:lstStyle/>
          <a:p>
            <a:r>
              <a:rPr lang="en-US" sz="4000" b="1" i="0" u="none" strike="noStrike" kern="1200" baseline="0" dirty="0">
                <a:solidFill>
                  <a:schemeClr val="tx1"/>
                </a:solidFill>
                <a:latin typeface="+mn-lt"/>
                <a:ea typeface="+mj-ea"/>
                <a:cs typeface="+mj-cs"/>
              </a:rPr>
              <a:t>Collaborative Filtering </a:t>
            </a:r>
            <a:endParaRPr lang="en-US" sz="4000" kern="1200" dirty="0">
              <a:solidFill>
                <a:schemeClr val="tx1"/>
              </a:solidFill>
              <a:latin typeface="+mn-lt"/>
              <a:ea typeface="+mj-ea"/>
              <a:cs typeface="+mj-cs"/>
            </a:endParaRPr>
          </a:p>
        </p:txBody>
      </p:sp>
      <p:sp>
        <p:nvSpPr>
          <p:cNvPr id="4" name="Text Placeholder 3">
            <a:extLst>
              <a:ext uri="{FF2B5EF4-FFF2-40B4-BE49-F238E27FC236}">
                <a16:creationId xmlns:a16="http://schemas.microsoft.com/office/drawing/2014/main" id="{CE8843CF-A3EB-4B38-4BA3-13A4C3799A74}"/>
              </a:ext>
            </a:extLst>
          </p:cNvPr>
          <p:cNvSpPr>
            <a:spLocks noGrp="1"/>
          </p:cNvSpPr>
          <p:nvPr>
            <p:ph type="body" sz="half" idx="2"/>
          </p:nvPr>
        </p:nvSpPr>
        <p:spPr>
          <a:xfrm>
            <a:off x="182880" y="1371601"/>
            <a:ext cx="6516500" cy="5075852"/>
          </a:xfrm>
          <a:solidFill>
            <a:schemeClr val="accent1">
              <a:lumMod val="60000"/>
              <a:lumOff val="40000"/>
            </a:schemeClr>
          </a:solidFill>
        </p:spPr>
        <p:txBody>
          <a:bodyPr vert="horz" lIns="91440" tIns="45720" rIns="91440" bIns="45720" rtlCol="0" anchor="ctr">
            <a:normAutofit/>
          </a:bodyPr>
          <a:lstStyle/>
          <a:p>
            <a:pPr indent="-228600" algn="just">
              <a:buFont typeface="Arial" panose="020B0604020202020204" pitchFamily="34" charset="0"/>
              <a:buChar char="•"/>
            </a:pPr>
            <a:r>
              <a:rPr lang="en-US" sz="2000" b="1" i="0" dirty="0">
                <a:effectLst/>
              </a:rPr>
              <a:t>Definition:</a:t>
            </a:r>
            <a:r>
              <a:rPr lang="en-US" sz="2000" b="0" i="0" dirty="0">
                <a:effectLst/>
              </a:rPr>
              <a:t> </a:t>
            </a:r>
          </a:p>
          <a:p>
            <a:pPr lvl="1" algn="just"/>
            <a:r>
              <a:rPr lang="en-US" sz="1800" b="0" i="0" dirty="0">
                <a:effectLst/>
              </a:rPr>
              <a:t>Collaborative filtering is a recommendation strategy that considers user behavior and compares it to other users in the database. Unlike content-based filtering, it generates suggestions based on the interactions of multiple users with items.</a:t>
            </a:r>
            <a:endParaRPr lang="en-US" sz="2000" b="0" i="0" dirty="0">
              <a:effectLst/>
            </a:endParaRPr>
          </a:p>
          <a:p>
            <a:pPr indent="-228600" algn="just">
              <a:buFont typeface="Arial" panose="020B0604020202020204" pitchFamily="34" charset="0"/>
              <a:buChar char="•"/>
            </a:pPr>
            <a:r>
              <a:rPr lang="en-US" sz="2000" b="1" i="0" dirty="0">
                <a:effectLst/>
              </a:rPr>
              <a:t>Differentiation:</a:t>
            </a:r>
            <a:r>
              <a:rPr lang="en-US" sz="2000" b="0" i="0" dirty="0">
                <a:effectLst/>
              </a:rPr>
              <a:t> </a:t>
            </a:r>
          </a:p>
          <a:p>
            <a:pPr lvl="1" algn="just"/>
            <a:r>
              <a:rPr lang="en-US" sz="1800" b="0" i="0" dirty="0">
                <a:effectLst/>
              </a:rPr>
              <a:t>In contrast to content-based filtering, collaborative filtering doesn't rely solely on an individual user's data for modeling. It takes into account the collective influence of multiple users, emphasizing the collaborative nature of the recommendation algorithm</a:t>
            </a:r>
            <a:endParaRPr lang="en-US" sz="2000" b="0" i="0" dirty="0">
              <a:effectLst/>
            </a:endParaRPr>
          </a:p>
          <a:p>
            <a:pPr indent="-228600" algn="just">
              <a:buFont typeface="Arial" panose="020B0604020202020204" pitchFamily="34" charset="0"/>
              <a:buChar char="•"/>
            </a:pPr>
            <a:r>
              <a:rPr lang="en-US" sz="2000" b="1" i="0" dirty="0">
                <a:effectLst/>
              </a:rPr>
              <a:t>Key Concept:</a:t>
            </a:r>
            <a:r>
              <a:rPr lang="en-US" sz="2000" b="0" i="0" dirty="0">
                <a:effectLst/>
              </a:rPr>
              <a:t> </a:t>
            </a:r>
          </a:p>
          <a:p>
            <a:pPr lvl="1" algn="just"/>
            <a:r>
              <a:rPr lang="en-US" sz="1800" b="0" i="0" dirty="0">
                <a:effectLst/>
              </a:rPr>
              <a:t>The critical concept in implementing collaborative filtering is understanding how the combined actions and preferences of a group of users influence the recommendation outcomes.</a:t>
            </a:r>
          </a:p>
          <a:p>
            <a:pPr indent="-228600">
              <a:buFont typeface="Arial" panose="020B0604020202020204" pitchFamily="34" charset="0"/>
              <a:buChar char="•"/>
            </a:pPr>
            <a:endParaRPr lang="en-US" sz="1700" dirty="0"/>
          </a:p>
        </p:txBody>
      </p:sp>
      <p:sp>
        <p:nvSpPr>
          <p:cNvPr id="14" name="Rectangle 13">
            <a:extLst>
              <a:ext uri="{FF2B5EF4-FFF2-40B4-BE49-F238E27FC236}">
                <a16:creationId xmlns:a16="http://schemas.microsoft.com/office/drawing/2014/main" id="{0D05C9B4-B5C9-2D4D-23C9-CEE72646F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53E538-B8D0-6356-7054-099BE36D8823}"/>
              </a:ext>
            </a:extLst>
          </p:cNvPr>
          <p:cNvPicPr>
            <a:picLocks noChangeAspect="1"/>
          </p:cNvPicPr>
          <p:nvPr/>
        </p:nvPicPr>
        <p:blipFill rotWithShape="1">
          <a:blip r:embed="rId2"/>
          <a:srcRect t="7766"/>
          <a:stretch/>
        </p:blipFill>
        <p:spPr>
          <a:xfrm>
            <a:off x="7399176" y="750299"/>
            <a:ext cx="4181352" cy="4928600"/>
          </a:xfrm>
          <a:prstGeom prst="rect">
            <a:avLst/>
          </a:prstGeom>
        </p:spPr>
      </p:pic>
    </p:spTree>
    <p:extLst>
      <p:ext uri="{BB962C8B-B14F-4D97-AF65-F5344CB8AC3E}">
        <p14:creationId xmlns:p14="http://schemas.microsoft.com/office/powerpoint/2010/main" val="1918383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3F76AF-E377-907E-41CE-213F837EC1EF}"/>
              </a:ext>
            </a:extLst>
          </p:cNvPr>
          <p:cNvSpPr>
            <a:spLocks noGrp="1"/>
          </p:cNvSpPr>
          <p:nvPr>
            <p:ph type="body" idx="1"/>
          </p:nvPr>
        </p:nvSpPr>
        <p:spPr>
          <a:xfrm>
            <a:off x="208547" y="642672"/>
            <a:ext cx="6301111" cy="957330"/>
          </a:xfrm>
        </p:spPr>
        <p:txBody>
          <a:bodyPr>
            <a:normAutofit/>
          </a:bodyPr>
          <a:lstStyle/>
          <a:p>
            <a:br>
              <a:rPr lang="en-US" b="1" i="0" dirty="0">
                <a:effectLst/>
                <a:latin typeface="Söhne"/>
              </a:rPr>
            </a:br>
            <a:r>
              <a:rPr lang="en-US" sz="3200" i="0" dirty="0">
                <a:effectLst/>
              </a:rPr>
              <a:t>User-based Collaborative Filtering</a:t>
            </a:r>
            <a:endParaRPr lang="en-US" sz="4000" dirty="0"/>
          </a:p>
        </p:txBody>
      </p:sp>
      <p:sp>
        <p:nvSpPr>
          <p:cNvPr id="4" name="Content Placeholder 3">
            <a:extLst>
              <a:ext uri="{FF2B5EF4-FFF2-40B4-BE49-F238E27FC236}">
                <a16:creationId xmlns:a16="http://schemas.microsoft.com/office/drawing/2014/main" id="{C8248F57-69E5-1822-5B98-21D6C039BEA6}"/>
              </a:ext>
            </a:extLst>
          </p:cNvPr>
          <p:cNvSpPr>
            <a:spLocks noGrp="1"/>
          </p:cNvSpPr>
          <p:nvPr>
            <p:ph sz="half" idx="2"/>
          </p:nvPr>
        </p:nvSpPr>
        <p:spPr>
          <a:xfrm>
            <a:off x="208547" y="1661989"/>
            <a:ext cx="6219684" cy="4553339"/>
          </a:xfrm>
          <a:solidFill>
            <a:schemeClr val="accent1">
              <a:lumMod val="60000"/>
              <a:lumOff val="40000"/>
            </a:schemeClr>
          </a:solidFill>
        </p:spPr>
        <p:txBody>
          <a:bodyPr>
            <a:normAutofit/>
          </a:bodyPr>
          <a:lstStyle/>
          <a:p>
            <a:pPr algn="l">
              <a:buFont typeface="+mj-lt"/>
              <a:buAutoNum type="arabicPeriod"/>
            </a:pPr>
            <a:r>
              <a:rPr lang="en-US" sz="2000" b="1" i="0" dirty="0">
                <a:solidFill>
                  <a:srgbClr val="374151"/>
                </a:solidFill>
                <a:effectLst/>
              </a:rPr>
              <a:t>Objective:</a:t>
            </a:r>
            <a:r>
              <a:rPr lang="en-US" sz="2000" b="0" i="0" dirty="0">
                <a:solidFill>
                  <a:srgbClr val="374151"/>
                </a:solidFill>
                <a:effectLst/>
              </a:rPr>
              <a:t> Recommending items to a user (A) based on the preferences of other users in the database.</a:t>
            </a:r>
          </a:p>
          <a:p>
            <a:pPr algn="l">
              <a:buFont typeface="+mj-lt"/>
              <a:buAutoNum type="arabicPeriod"/>
            </a:pPr>
            <a:r>
              <a:rPr lang="en-US" sz="2000" b="1" i="0" dirty="0">
                <a:solidFill>
                  <a:srgbClr val="374151"/>
                </a:solidFill>
                <a:effectLst/>
              </a:rPr>
              <a:t>Process:</a:t>
            </a:r>
            <a:endParaRPr lang="en-US" sz="2000" b="0" i="0" dirty="0">
              <a:solidFill>
                <a:srgbClr val="374151"/>
              </a:solidFill>
              <a:effectLst/>
            </a:endParaRPr>
          </a:p>
          <a:p>
            <a:pPr marL="742950" lvl="1" indent="-285750" algn="l">
              <a:buFont typeface="+mj-lt"/>
              <a:buAutoNum type="arabicPeriod"/>
            </a:pPr>
            <a:r>
              <a:rPr lang="en-US" sz="2000" b="0" i="0" dirty="0">
                <a:solidFill>
                  <a:srgbClr val="374151"/>
                </a:solidFill>
                <a:effectLst/>
              </a:rPr>
              <a:t>Construct a matrix of items rated/liked/clicked by each user.</a:t>
            </a:r>
          </a:p>
          <a:p>
            <a:pPr marL="742950" lvl="1" indent="-285750" algn="l">
              <a:buFont typeface="+mj-lt"/>
              <a:buAutoNum type="arabicPeriod"/>
            </a:pPr>
            <a:r>
              <a:rPr lang="en-US" sz="2000" b="0" i="0" dirty="0">
                <a:solidFill>
                  <a:srgbClr val="374151"/>
                </a:solidFill>
                <a:effectLst/>
              </a:rPr>
              <a:t>Compute similarity scores between users.</a:t>
            </a:r>
          </a:p>
          <a:p>
            <a:pPr marL="742950" lvl="1" indent="-285750" algn="l">
              <a:buFont typeface="+mj-lt"/>
              <a:buAutoNum type="arabicPeriod"/>
            </a:pPr>
            <a:r>
              <a:rPr lang="en-US" sz="2000" b="0" i="0" dirty="0">
                <a:solidFill>
                  <a:srgbClr val="374151"/>
                </a:solidFill>
                <a:effectLst/>
              </a:rPr>
              <a:t>Recommend items that user A hasn't seen but that similar users have liked.</a:t>
            </a:r>
          </a:p>
          <a:p>
            <a:pPr algn="l">
              <a:buFont typeface="+mj-lt"/>
              <a:buAutoNum type="arabicPeriod"/>
            </a:pPr>
            <a:r>
              <a:rPr lang="en-US" sz="2000" b="1" i="0" dirty="0">
                <a:solidFill>
                  <a:srgbClr val="374151"/>
                </a:solidFill>
                <a:effectLst/>
              </a:rPr>
              <a:t>Disadvantages:</a:t>
            </a:r>
            <a:endParaRPr lang="en-US" sz="2000" b="0" i="0" dirty="0">
              <a:solidFill>
                <a:srgbClr val="374151"/>
              </a:solidFill>
              <a:effectLst/>
            </a:endParaRPr>
          </a:p>
          <a:p>
            <a:pPr marL="742950" lvl="1" indent="-285750" algn="l">
              <a:buFont typeface="+mj-lt"/>
              <a:buAutoNum type="arabicPeriod"/>
            </a:pPr>
            <a:r>
              <a:rPr lang="en-US" sz="2000" b="1" i="0" dirty="0">
                <a:solidFill>
                  <a:srgbClr val="374151"/>
                </a:solidFill>
                <a:effectLst/>
              </a:rPr>
              <a:t>Fickle User Preferences:</a:t>
            </a:r>
            <a:r>
              <a:rPr lang="en-US" sz="2000" b="0" i="0" dirty="0">
                <a:solidFill>
                  <a:srgbClr val="374151"/>
                </a:solidFill>
                <a:effectLst/>
              </a:rPr>
              <a:t> Shifts in user preferences over time can lead to inaccurate recommendations.</a:t>
            </a:r>
          </a:p>
          <a:p>
            <a:pPr marL="742950" lvl="1" indent="-285750" algn="l">
              <a:buFont typeface="+mj-lt"/>
              <a:buAutoNum type="arabicPeriod"/>
            </a:pPr>
            <a:r>
              <a:rPr lang="en-US" sz="2000" b="1" i="0" dirty="0">
                <a:solidFill>
                  <a:srgbClr val="374151"/>
                </a:solidFill>
                <a:effectLst/>
              </a:rPr>
              <a:t>Large Matrices</a:t>
            </a:r>
            <a:r>
              <a:rPr lang="en-US" sz="2000" i="0" dirty="0">
                <a:solidFill>
                  <a:srgbClr val="374151"/>
                </a:solidFill>
                <a:effectLst/>
              </a:rPr>
              <a:t>: Vulnerability to Shilling Attacks</a:t>
            </a:r>
            <a:endParaRPr lang="en-US" sz="2000" dirty="0"/>
          </a:p>
        </p:txBody>
      </p:sp>
      <p:pic>
        <p:nvPicPr>
          <p:cNvPr id="1026" name="Picture 2" descr="User based  collaborative filtering">
            <a:extLst>
              <a:ext uri="{FF2B5EF4-FFF2-40B4-BE49-F238E27FC236}">
                <a16:creationId xmlns:a16="http://schemas.microsoft.com/office/drawing/2014/main" id="{1AD318E6-7A32-D81E-F3A8-88B7D3DA9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924" y="791962"/>
            <a:ext cx="5357587" cy="542336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527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4AA0C-376E-0BDF-A321-993F4D6F0CF6}"/>
              </a:ext>
            </a:extLst>
          </p:cNvPr>
          <p:cNvSpPr>
            <a:spLocks noGrp="1"/>
          </p:cNvSpPr>
          <p:nvPr>
            <p:ph type="title"/>
          </p:nvPr>
        </p:nvSpPr>
        <p:spPr>
          <a:xfrm>
            <a:off x="7027" y="328511"/>
            <a:ext cx="6103024" cy="1957481"/>
          </a:xfrm>
        </p:spPr>
        <p:txBody>
          <a:bodyPr vert="horz" lIns="91440" tIns="45720" rIns="91440" bIns="45720" rtlCol="0" anchor="ctr">
            <a:normAutofit/>
          </a:bodyPr>
          <a:lstStyle/>
          <a:p>
            <a:r>
              <a:rPr lang="en-US" sz="3600" b="1" i="0" dirty="0">
                <a:effectLst/>
                <a:latin typeface="+mn-lt"/>
              </a:rPr>
              <a:t>Item-based Collaborative Filtering</a:t>
            </a:r>
            <a:endParaRPr lang="en-US" sz="3600" dirty="0">
              <a:latin typeface="+mn-lt"/>
            </a:endParaRPr>
          </a:p>
        </p:txBody>
      </p:sp>
      <p:sp>
        <p:nvSpPr>
          <p:cNvPr id="3" name="Text Placeholder 2">
            <a:extLst>
              <a:ext uri="{FF2B5EF4-FFF2-40B4-BE49-F238E27FC236}">
                <a16:creationId xmlns:a16="http://schemas.microsoft.com/office/drawing/2014/main" id="{CAFB01C1-C6F4-55A8-AE37-0DD7F1989EAD}"/>
              </a:ext>
            </a:extLst>
          </p:cNvPr>
          <p:cNvSpPr>
            <a:spLocks noGrp="1"/>
          </p:cNvSpPr>
          <p:nvPr>
            <p:ph type="body" idx="1"/>
          </p:nvPr>
        </p:nvSpPr>
        <p:spPr>
          <a:xfrm>
            <a:off x="7026" y="2285994"/>
            <a:ext cx="6103025" cy="4572005"/>
          </a:xfrm>
        </p:spPr>
        <p:txBody>
          <a:bodyPr vert="horz" lIns="91440" tIns="45720" rIns="91440" bIns="45720" rtlCol="0" anchor="ctr">
            <a:normAutofit/>
          </a:bodyPr>
          <a:lstStyle/>
          <a:p>
            <a:pPr algn="just"/>
            <a:r>
              <a:rPr lang="en-US" sz="1600" b="1" i="0" dirty="0">
                <a:effectLst/>
              </a:rPr>
              <a:t>Approach:</a:t>
            </a:r>
            <a:r>
              <a:rPr lang="en-US" sz="1600" b="0" i="0" dirty="0">
                <a:effectLst/>
              </a:rPr>
              <a:t> Recommends items to user 'A' based on the similarity of items rather than users.</a:t>
            </a:r>
          </a:p>
          <a:p>
            <a:pPr algn="just"/>
            <a:r>
              <a:rPr lang="en-US" sz="1600" b="1" i="0" dirty="0">
                <a:effectLst/>
              </a:rPr>
              <a:t>Process:</a:t>
            </a:r>
            <a:endParaRPr lang="en-US" sz="1600" b="0" i="0" dirty="0">
              <a:effectLst/>
            </a:endParaRPr>
          </a:p>
          <a:p>
            <a:pPr marL="742950" lvl="1" algn="just"/>
            <a:r>
              <a:rPr lang="en-US" sz="1600" b="0" i="0" dirty="0">
                <a:effectLst/>
              </a:rPr>
              <a:t>Look for similar movies based on previous preferences of user 'A.'</a:t>
            </a:r>
          </a:p>
          <a:p>
            <a:pPr marL="742950" lvl="1" algn="just"/>
            <a:r>
              <a:rPr lang="en-US" sz="1600" b="0" i="0" dirty="0">
                <a:effectLst/>
              </a:rPr>
              <a:t>Find pairs of movies rated/liked by the same users.</a:t>
            </a:r>
          </a:p>
          <a:p>
            <a:pPr marL="742950" lvl="1" algn="just"/>
            <a:r>
              <a:rPr lang="en-US" sz="1600" b="0" i="0" dirty="0">
                <a:effectLst/>
              </a:rPr>
              <a:t>Calculate similarity across all users who rated both movies.</a:t>
            </a:r>
          </a:p>
          <a:p>
            <a:pPr marL="742950" lvl="1" algn="just"/>
            <a:r>
              <a:rPr lang="en-US" sz="1600" b="0" i="0" dirty="0">
                <a:effectLst/>
              </a:rPr>
              <a:t>Recommend similar movies based on the calculated similarity scores.</a:t>
            </a:r>
          </a:p>
          <a:p>
            <a:pPr algn="just"/>
            <a:r>
              <a:rPr lang="en-US" sz="1600" b="1" i="0" dirty="0">
                <a:effectLst/>
              </a:rPr>
              <a:t>Advantages over User-based Collaborative Filtering:</a:t>
            </a:r>
            <a:endParaRPr lang="en-US" sz="1600" b="0" i="0" dirty="0">
              <a:effectLst/>
            </a:endParaRPr>
          </a:p>
          <a:p>
            <a:pPr marL="742950" lvl="1" algn="just"/>
            <a:r>
              <a:rPr lang="en-US" sz="1600" b="1" i="0" dirty="0">
                <a:effectLst/>
              </a:rPr>
              <a:t>Consistent Movie Preferences:</a:t>
            </a:r>
            <a:r>
              <a:rPr lang="en-US" sz="1600" b="0" i="0" dirty="0">
                <a:effectLst/>
              </a:rPr>
              <a:t> Movies do not change, leading to more consistent recommendations.</a:t>
            </a:r>
          </a:p>
          <a:p>
            <a:pPr marL="742950" lvl="1" algn="just"/>
            <a:r>
              <a:rPr lang="en-US" sz="1600" b="1" i="0" dirty="0">
                <a:effectLst/>
              </a:rPr>
              <a:t>Simplified Matrices:</a:t>
            </a:r>
            <a:r>
              <a:rPr lang="en-US" sz="1600" b="0" i="0" dirty="0">
                <a:effectLst/>
              </a:rPr>
              <a:t> Fewer items than users simplify the maintenance and computation of matrices.</a:t>
            </a:r>
          </a:p>
          <a:p>
            <a:pPr marL="742950" lvl="1" algn="just"/>
            <a:r>
              <a:rPr lang="en-US" sz="1600" b="1" i="0" dirty="0">
                <a:effectLst/>
              </a:rPr>
              <a:t>Resilience to Shilling Attacks:</a:t>
            </a:r>
            <a:r>
              <a:rPr lang="en-US" sz="1600" b="0" i="0" dirty="0">
                <a:effectLst/>
              </a:rPr>
              <a:t> Difficult to manipulate as items cannot be faked, making the strategy more robust.</a:t>
            </a:r>
          </a:p>
        </p:txBody>
      </p:sp>
      <p:pic>
        <p:nvPicPr>
          <p:cNvPr id="4" name="Picture 3">
            <a:extLst>
              <a:ext uri="{FF2B5EF4-FFF2-40B4-BE49-F238E27FC236}">
                <a16:creationId xmlns:a16="http://schemas.microsoft.com/office/drawing/2014/main" id="{728EEF00-01DC-02A8-1725-4F2936D5D8C8}"/>
              </a:ext>
            </a:extLst>
          </p:cNvPr>
          <p:cNvPicPr>
            <a:picLocks noChangeAspect="1"/>
          </p:cNvPicPr>
          <p:nvPr/>
        </p:nvPicPr>
        <p:blipFill>
          <a:blip r:embed="rId2"/>
          <a:stretch>
            <a:fillRect/>
          </a:stretch>
        </p:blipFill>
        <p:spPr>
          <a:xfrm>
            <a:off x="6096001" y="0"/>
            <a:ext cx="6096000" cy="6858000"/>
          </a:xfrm>
          <a:prstGeom prst="rect">
            <a:avLst/>
          </a:prstGeom>
        </p:spPr>
      </p:pic>
    </p:spTree>
    <p:extLst>
      <p:ext uri="{BB962C8B-B14F-4D97-AF65-F5344CB8AC3E}">
        <p14:creationId xmlns:p14="http://schemas.microsoft.com/office/powerpoint/2010/main" val="613423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tique cash register keys">
            <a:extLst>
              <a:ext uri="{FF2B5EF4-FFF2-40B4-BE49-F238E27FC236}">
                <a16:creationId xmlns:a16="http://schemas.microsoft.com/office/drawing/2014/main" id="{ECE821CC-A2F4-A59A-3CCD-3A6A083BA675}"/>
              </a:ext>
            </a:extLst>
          </p:cNvPr>
          <p:cNvPicPr>
            <a:picLocks noChangeAspect="1"/>
          </p:cNvPicPr>
          <p:nvPr/>
        </p:nvPicPr>
        <p:blipFill rotWithShape="1">
          <a:blip r:embed="rId2"/>
          <a:srcRect l="22245" r="25294"/>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7B21-3F9B-4CC4-8FCB-AC4B0D46A744}"/>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b="1" dirty="0">
                <a:latin typeface="+mn-lt"/>
              </a:rPr>
              <a:t>Implementation</a:t>
            </a:r>
          </a:p>
        </p:txBody>
      </p:sp>
      <p:sp>
        <p:nvSpPr>
          <p:cNvPr id="3" name="Text Placeholder 2">
            <a:extLst>
              <a:ext uri="{FF2B5EF4-FFF2-40B4-BE49-F238E27FC236}">
                <a16:creationId xmlns:a16="http://schemas.microsoft.com/office/drawing/2014/main" id="{3AC29B7D-00E2-6D01-E6FA-236E9FAFE235}"/>
              </a:ext>
            </a:extLst>
          </p:cNvPr>
          <p:cNvSpPr>
            <a:spLocks noGrp="1"/>
          </p:cNvSpPr>
          <p:nvPr>
            <p:ph type="body" idx="1"/>
          </p:nvPr>
        </p:nvSpPr>
        <p:spPr>
          <a:xfrm>
            <a:off x="6115317" y="2743200"/>
            <a:ext cx="5247340" cy="3496878"/>
          </a:xfrm>
        </p:spPr>
        <p:txBody>
          <a:bodyPr vert="horz" lIns="91440" tIns="45720" rIns="91440" bIns="45720" rtlCol="0" anchor="ctr">
            <a:normAutofit/>
          </a:bodyPr>
          <a:lstStyle/>
          <a:p>
            <a:r>
              <a:rPr lang="en-US" sz="2000"/>
              <a:t>Imported necessary libraries (Pandas, Numpy etc.)</a:t>
            </a:r>
          </a:p>
          <a:p>
            <a:r>
              <a:rPr lang="en-US" sz="2000"/>
              <a:t>Loaded and preprocessed datasets (credits, movies)</a:t>
            </a:r>
          </a:p>
          <a:p>
            <a:r>
              <a:rPr lang="en-US" sz="2000"/>
              <a:t>Defined functions to clean data, merge datasets, convert text</a:t>
            </a:r>
          </a:p>
          <a:p>
            <a:r>
              <a:rPr lang="en-US" sz="2000"/>
              <a:t>Built recommendation function to take movie title as input and output 10 similar movies</a:t>
            </a:r>
          </a:p>
        </p:txBody>
      </p:sp>
    </p:spTree>
    <p:extLst>
      <p:ext uri="{BB962C8B-B14F-4D97-AF65-F5344CB8AC3E}">
        <p14:creationId xmlns:p14="http://schemas.microsoft.com/office/powerpoint/2010/main" val="797841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818</Words>
  <Application>Microsoft Office PowerPoint</Application>
  <PresentationFormat>Widescreen</PresentationFormat>
  <Paragraphs>93</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Söhne</vt:lpstr>
      <vt:lpstr>Times New Roman</vt:lpstr>
      <vt:lpstr>Office Theme</vt:lpstr>
      <vt:lpstr>Movie Recommendation System</vt:lpstr>
      <vt:lpstr>Agenda</vt:lpstr>
      <vt:lpstr>Problem Statement &amp; Motivation</vt:lpstr>
      <vt:lpstr>Methods</vt:lpstr>
      <vt:lpstr>PowerPoint Presentation</vt:lpstr>
      <vt:lpstr>Collaborative Filtering </vt:lpstr>
      <vt:lpstr>PowerPoint Presentation</vt:lpstr>
      <vt:lpstr>Item-based Collaborative Filtering</vt:lpstr>
      <vt:lpstr>Implementation</vt:lpstr>
      <vt:lpstr>SAMPLE CODE AND DATASET- The dataset used in this demonstration are movie “credits.csv” and “movies.csv”. </vt:lpstr>
      <vt:lpstr>Sample Code and DATASET</vt:lpstr>
      <vt:lpstr>SAMPLE CODE and DATASET</vt:lpstr>
      <vt:lpstr>Recommendation Function</vt:lpstr>
      <vt:lpstr>Results</vt:lpstr>
      <vt:lpstr>Results</vt:lpstr>
      <vt:lpstr>Conclusions</vt:lpstr>
      <vt:lpstr>Future Work</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Omkar Gaikwad</dc:creator>
  <cp:lastModifiedBy>Omkar Rajendra Gaikwad (Student)</cp:lastModifiedBy>
  <cp:revision>2</cp:revision>
  <dcterms:created xsi:type="dcterms:W3CDTF">2023-12-02T23:59:40Z</dcterms:created>
  <dcterms:modified xsi:type="dcterms:W3CDTF">2023-12-04T04:07:44Z</dcterms:modified>
</cp:coreProperties>
</file>